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6d7d0de8d44c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6b1747b7024ecf"/>
  </p:sldMasterIdLst>
  <p:sldIdLst>
    <p:sldId xmlns:r="http://schemas.openxmlformats.org/officeDocument/2006/relationships" id="256" r:id="R433c193a4ddd4c22"/>
    <p:sldId xmlns:r="http://schemas.openxmlformats.org/officeDocument/2006/relationships" id="257" r:id="R1e41bb4849524848"/>
    <p:sldId xmlns:r="http://schemas.openxmlformats.org/officeDocument/2006/relationships" id="258" r:id="Rc9982eec8ef54cf2"/>
    <p:sldId xmlns:r="http://schemas.openxmlformats.org/officeDocument/2006/relationships" id="259" r:id="Rb47cf8419c174bd8"/>
    <p:sldId xmlns:r="http://schemas.openxmlformats.org/officeDocument/2006/relationships" id="260" r:id="R63b5f5f3b60e416a"/>
    <p:sldId xmlns:r="http://schemas.openxmlformats.org/officeDocument/2006/relationships" id="261" r:id="R4398c5b55f2045c3"/>
    <p:sldId xmlns:r="http://schemas.openxmlformats.org/officeDocument/2006/relationships" id="262" r:id="R0f994249916042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b1747b7024ecf" /><Relationship Type="http://schemas.openxmlformats.org/officeDocument/2006/relationships/slide" Target="/ppt/slides/slide1.xml" Id="R433c193a4ddd4c22" /><Relationship Type="http://schemas.openxmlformats.org/officeDocument/2006/relationships/slide" Target="/ppt/slides/slide2.xml" Id="R1e41bb4849524848" /><Relationship Type="http://schemas.openxmlformats.org/officeDocument/2006/relationships/slide" Target="/ppt/slides/slide3.xml" Id="Rc9982eec8ef54cf2" /><Relationship Type="http://schemas.openxmlformats.org/officeDocument/2006/relationships/slide" Target="/ppt/slides/slide4.xml" Id="Rb47cf8419c174bd8" /><Relationship Type="http://schemas.openxmlformats.org/officeDocument/2006/relationships/slide" Target="/ppt/slides/slide5.xml" Id="R63b5f5f3b60e416a" /><Relationship Type="http://schemas.openxmlformats.org/officeDocument/2006/relationships/slide" Target="/ppt/slides/slide6.xml" Id="R4398c5b55f2045c3" /><Relationship Type="http://schemas.openxmlformats.org/officeDocument/2006/relationships/slide" Target="/ppt/slides/slide7.xml" Id="R0f994249916042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9a0204ab740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6919a868444d9" /><Relationship Type="http://schemas.openxmlformats.org/officeDocument/2006/relationships/theme" Target="/ppt/slideMasters/theme/theme1.xml" Id="R47c2daa701fe4e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a6919a868444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f6565b66748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c7bce19d84f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2982948ab4e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a8f424c1546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0dc4b9a3344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71f7ce0f44e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f2106b7e846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FIRST RENT A CAR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RENT A CAR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FIRST RENT A CAR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RENT A CAR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RENT A CAR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RENT A CAR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1 341 849 892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115 800 932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70 159 055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259 937 335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1 311 398 920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RENT A CAR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FIRST RENT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RENT A CAR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04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customerservice@hertz.no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www.hertz.no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985 588 392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RENT A CAR NORWAY AS</a:t>
            </a:r>
          </a:p>
        </p:txBody>
      </p:sp>
    </p:spTree>
  </p:cSld>
  <p:clrMapOvr>
    <a:masterClrMapping xmlns:a="http://schemas.openxmlformats.org/drawingml/2006/main"/>
  </p:clrMapOvr>
</p:sld>
</file>