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8d0d123cfb48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82659bb81c48df"/>
  </p:sldMasterIdLst>
  <p:sldIdLst>
    <p:sldId xmlns:r="http://schemas.openxmlformats.org/officeDocument/2006/relationships" id="256" r:id="Rdf380afe12f44be4"/>
    <p:sldId xmlns:r="http://schemas.openxmlformats.org/officeDocument/2006/relationships" id="257" r:id="Rbfaabf723972484d"/>
    <p:sldId xmlns:r="http://schemas.openxmlformats.org/officeDocument/2006/relationships" id="258" r:id="Rd5f60062a1054cf0"/>
    <p:sldId xmlns:r="http://schemas.openxmlformats.org/officeDocument/2006/relationships" id="259" r:id="Rce44efa8bdbf4b1b"/>
    <p:sldId xmlns:r="http://schemas.openxmlformats.org/officeDocument/2006/relationships" id="260" r:id="Rf53442fd8572494f"/>
    <p:sldId xmlns:r="http://schemas.openxmlformats.org/officeDocument/2006/relationships" id="261" r:id="R01572dc185dd4b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82659bb81c48df" /><Relationship Type="http://schemas.openxmlformats.org/officeDocument/2006/relationships/slide" Target="/ppt/slides/slide1.xml" Id="Rdf380afe12f44be4" /><Relationship Type="http://schemas.openxmlformats.org/officeDocument/2006/relationships/slide" Target="/ppt/slides/slide2.xml" Id="Rbfaabf723972484d" /><Relationship Type="http://schemas.openxmlformats.org/officeDocument/2006/relationships/slide" Target="/ppt/slides/slide3.xml" Id="Rd5f60062a1054cf0" /><Relationship Type="http://schemas.openxmlformats.org/officeDocument/2006/relationships/slide" Target="/ppt/slides/slide4.xml" Id="Rce44efa8bdbf4b1b" /><Relationship Type="http://schemas.openxmlformats.org/officeDocument/2006/relationships/slide" Target="/ppt/slides/slide5.xml" Id="Rf53442fd8572494f" /><Relationship Type="http://schemas.openxmlformats.org/officeDocument/2006/relationships/slide" Target="/ppt/slides/slide6.xml" Id="R01572dc185dd4b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c8b2053bfd45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4cbd356564478" /><Relationship Type="http://schemas.openxmlformats.org/officeDocument/2006/relationships/theme" Target="/ppt/slideMasters/theme/theme1.xml" Id="R69056379bacc4b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64cbd3565644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387ee60d44f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22ca010f745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b08bbe9434b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9145bf4f945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5616eece74a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ea8ed39294a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SKS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SALTEN KRAFTSAMBAND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985 592 039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SKS EIENDOM AS</a:t>
            </a:r>
          </a:p>
        </p:txBody>
      </p:sp>
    </p:spTree>
  </p:cSld>
  <p:clrMapOvr>
    <a:masterClrMapping xmlns:a="http://schemas.openxmlformats.org/drawingml/2006/main"/>
  </p:clrMapOvr>
</p:sld>
</file>