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7a218eefb04c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76ff94fe874ee9"/>
  </p:sldMasterIdLst>
  <p:sldIdLst>
    <p:sldId xmlns:r="http://schemas.openxmlformats.org/officeDocument/2006/relationships" id="256" r:id="R2e5e82cf892d4549"/>
    <p:sldId xmlns:r="http://schemas.openxmlformats.org/officeDocument/2006/relationships" id="257" r:id="Rc25ecea7ace644c3"/>
    <p:sldId xmlns:r="http://schemas.openxmlformats.org/officeDocument/2006/relationships" id="258" r:id="Rd8d024dccc3946f1"/>
    <p:sldId xmlns:r="http://schemas.openxmlformats.org/officeDocument/2006/relationships" id="259" r:id="R51eafa4f67644ab4"/>
    <p:sldId xmlns:r="http://schemas.openxmlformats.org/officeDocument/2006/relationships" id="260" r:id="R8dc1ca89c5084885"/>
    <p:sldId xmlns:r="http://schemas.openxmlformats.org/officeDocument/2006/relationships" id="261" r:id="R890cb559169843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76ff94fe874ee9" /><Relationship Type="http://schemas.openxmlformats.org/officeDocument/2006/relationships/slide" Target="/ppt/slides/slide1.xml" Id="R2e5e82cf892d4549" /><Relationship Type="http://schemas.openxmlformats.org/officeDocument/2006/relationships/slide" Target="/ppt/slides/slide2.xml" Id="Rc25ecea7ace644c3" /><Relationship Type="http://schemas.openxmlformats.org/officeDocument/2006/relationships/slide" Target="/ppt/slides/slide3.xml" Id="Rd8d024dccc3946f1" /><Relationship Type="http://schemas.openxmlformats.org/officeDocument/2006/relationships/slide" Target="/ppt/slides/slide4.xml" Id="R51eafa4f67644ab4" /><Relationship Type="http://schemas.openxmlformats.org/officeDocument/2006/relationships/slide" Target="/ppt/slides/slide5.xml" Id="R8dc1ca89c5084885" /><Relationship Type="http://schemas.openxmlformats.org/officeDocument/2006/relationships/slide" Target="/ppt/slides/slide6.xml" Id="R890cb559169843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15d47467884b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c399cd2eed4a4b" /><Relationship Type="http://schemas.openxmlformats.org/officeDocument/2006/relationships/theme" Target="/ppt/slideMasters/theme/theme1.xml" Id="R0d68d17458114f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c399cd2eed4a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bdeabcf2243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b9a91dde1847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e7a4b9c2b845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e58c175fa14a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ae55525a9e4a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f05fa229c443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SCANDINAVIAN VETERINARY PRESS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VETERINARY PRESS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SCANDINAVIAN VETERINARY PRESS AS ble etablert [år] og holder til i Drøbak.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VETERINARY PRESS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VETERINARY PRESS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VETERINARY PRESS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HOVE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SAND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VIGLEIK SJAASTAD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VETERINARY PRESS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Knut Hove, Gylteveien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1443 Drøbak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985 612 331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VETERINARY PRESS AS</a:t>
            </a:r>
          </a:p>
        </p:txBody>
      </p:sp>
    </p:spTree>
  </p:cSld>
  <p:clrMapOvr>
    <a:masterClrMapping xmlns:a="http://schemas.openxmlformats.org/drawingml/2006/main"/>
  </p:clrMapOvr>
</p:sld>
</file>