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a888709e714b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3a60a7c6074f87"/>
  </p:sldMasterIdLst>
  <p:sldIdLst>
    <p:sldId xmlns:r="http://schemas.openxmlformats.org/officeDocument/2006/relationships" id="256" r:id="Rd7daca2b047c4004"/>
    <p:sldId xmlns:r="http://schemas.openxmlformats.org/officeDocument/2006/relationships" id="257" r:id="R977e408659454bca"/>
    <p:sldId xmlns:r="http://schemas.openxmlformats.org/officeDocument/2006/relationships" id="258" r:id="R87725a8fdaf74fbb"/>
    <p:sldId xmlns:r="http://schemas.openxmlformats.org/officeDocument/2006/relationships" id="259" r:id="R6e0d39fa6ea54ad1"/>
    <p:sldId xmlns:r="http://schemas.openxmlformats.org/officeDocument/2006/relationships" id="260" r:id="R791077e6050e4284"/>
    <p:sldId xmlns:r="http://schemas.openxmlformats.org/officeDocument/2006/relationships" id="261" r:id="R9215d88c67f84a54"/>
    <p:sldId xmlns:r="http://schemas.openxmlformats.org/officeDocument/2006/relationships" id="262" r:id="R6a559bc8866e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a60a7c6074f87" /><Relationship Type="http://schemas.openxmlformats.org/officeDocument/2006/relationships/slide" Target="/ppt/slides/slide1.xml" Id="Rd7daca2b047c4004" /><Relationship Type="http://schemas.openxmlformats.org/officeDocument/2006/relationships/slide" Target="/ppt/slides/slide2.xml" Id="R977e408659454bca" /><Relationship Type="http://schemas.openxmlformats.org/officeDocument/2006/relationships/slide" Target="/ppt/slides/slide3.xml" Id="R87725a8fdaf74fbb" /><Relationship Type="http://schemas.openxmlformats.org/officeDocument/2006/relationships/slide" Target="/ppt/slides/slide4.xml" Id="R6e0d39fa6ea54ad1" /><Relationship Type="http://schemas.openxmlformats.org/officeDocument/2006/relationships/slide" Target="/ppt/slides/slide5.xml" Id="R791077e6050e4284" /><Relationship Type="http://schemas.openxmlformats.org/officeDocument/2006/relationships/slide" Target="/ppt/slides/slide6.xml" Id="R9215d88c67f84a54" /><Relationship Type="http://schemas.openxmlformats.org/officeDocument/2006/relationships/slide" Target="/ppt/slides/slide7.xml" Id="R6a559bc8866e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70e217ce847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c6ee115e94d71" /><Relationship Type="http://schemas.openxmlformats.org/officeDocument/2006/relationships/theme" Target="/ppt/slideMasters/theme/theme1.xml" Id="R0b51d7d8ae6e41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5c6ee115e94d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e393fe10344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30826c21340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5c02d10b746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bfa4d65aa40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f85551fb243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eb62cecb840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ac08d520c46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MPF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MPF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105 973 239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−4 953 004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−4 155 077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−146 388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35 986 851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MPF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Birkelands vei 28 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32 75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alexandrina.hansen@regnskapshuset.no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985 613 338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MPF ENTREPRENØR AS</a:t>
            </a:r>
          </a:p>
        </p:txBody>
      </p:sp>
    </p:spTree>
  </p:cSld>
  <p:clrMapOvr>
    <a:masterClrMapping xmlns:a="http://schemas.openxmlformats.org/drawingml/2006/main"/>
  </p:clrMapOvr>
</p:sld>
</file>