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27f23bf94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553ed7edd457d"/>
  </p:sldMasterIdLst>
  <p:sldIdLst>
    <p:sldId xmlns:r="http://schemas.openxmlformats.org/officeDocument/2006/relationships" id="256" r:id="Rc544ae9b379745db"/>
    <p:sldId xmlns:r="http://schemas.openxmlformats.org/officeDocument/2006/relationships" id="257" r:id="Rc8f8deb9404c4f7b"/>
    <p:sldId xmlns:r="http://schemas.openxmlformats.org/officeDocument/2006/relationships" id="258" r:id="Rc69486a29f5e4e6c"/>
    <p:sldId xmlns:r="http://schemas.openxmlformats.org/officeDocument/2006/relationships" id="259" r:id="R84f9d89140774bc5"/>
    <p:sldId xmlns:r="http://schemas.openxmlformats.org/officeDocument/2006/relationships" id="260" r:id="Rfd5392dd64464d50"/>
    <p:sldId xmlns:r="http://schemas.openxmlformats.org/officeDocument/2006/relationships" id="261" r:id="Rf84dded6eb2d4c36"/>
    <p:sldId xmlns:r="http://schemas.openxmlformats.org/officeDocument/2006/relationships" id="262" r:id="R58352bfb05c74b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553ed7edd457d" /><Relationship Type="http://schemas.openxmlformats.org/officeDocument/2006/relationships/slide" Target="/ppt/slides/slide1.xml" Id="Rc544ae9b379745db" /><Relationship Type="http://schemas.openxmlformats.org/officeDocument/2006/relationships/slide" Target="/ppt/slides/slide2.xml" Id="Rc8f8deb9404c4f7b" /><Relationship Type="http://schemas.openxmlformats.org/officeDocument/2006/relationships/slide" Target="/ppt/slides/slide3.xml" Id="Rc69486a29f5e4e6c" /><Relationship Type="http://schemas.openxmlformats.org/officeDocument/2006/relationships/slide" Target="/ppt/slides/slide4.xml" Id="R84f9d89140774bc5" /><Relationship Type="http://schemas.openxmlformats.org/officeDocument/2006/relationships/slide" Target="/ppt/slides/slide5.xml" Id="Rfd5392dd64464d50" /><Relationship Type="http://schemas.openxmlformats.org/officeDocument/2006/relationships/slide" Target="/ppt/slides/slide6.xml" Id="Rf84dded6eb2d4c36" /><Relationship Type="http://schemas.openxmlformats.org/officeDocument/2006/relationships/slide" Target="/ppt/slides/slide7.xml" Id="R58352bfb05c74b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fcdd18b99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bc70bb67e43e4" /><Relationship Type="http://schemas.openxmlformats.org/officeDocument/2006/relationships/theme" Target="/ppt/slideMasters/theme/theme1.xml" Id="R0902ec578ab8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bc70bb67e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5ce1a2a2d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2d083255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8b0a9f239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8af5c2bf9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260ce155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09857c1a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767d373bc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HOTEL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HOTEL &amp; BAD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160 485 400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48 668 996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85 700 040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hotel@solstrand.com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985 617 635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