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a0ac21537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bc9d46d7e4086"/>
  </p:sldMasterIdLst>
  <p:sldIdLst>
    <p:sldId xmlns:r="http://schemas.openxmlformats.org/officeDocument/2006/relationships" id="256" r:id="R9d5e8588664b40ee"/>
    <p:sldId xmlns:r="http://schemas.openxmlformats.org/officeDocument/2006/relationships" id="257" r:id="Rc5983a47e7a144c7"/>
    <p:sldId xmlns:r="http://schemas.openxmlformats.org/officeDocument/2006/relationships" id="258" r:id="R465fe196fcb649b9"/>
    <p:sldId xmlns:r="http://schemas.openxmlformats.org/officeDocument/2006/relationships" id="259" r:id="R607fc8baf3e04226"/>
    <p:sldId xmlns:r="http://schemas.openxmlformats.org/officeDocument/2006/relationships" id="260" r:id="R582dc24f008a4529"/>
    <p:sldId xmlns:r="http://schemas.openxmlformats.org/officeDocument/2006/relationships" id="261" r:id="Rc326c07b0e58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bc9d46d7e4086" /><Relationship Type="http://schemas.openxmlformats.org/officeDocument/2006/relationships/slide" Target="/ppt/slides/slide1.xml" Id="R9d5e8588664b40ee" /><Relationship Type="http://schemas.openxmlformats.org/officeDocument/2006/relationships/slide" Target="/ppt/slides/slide2.xml" Id="Rc5983a47e7a144c7" /><Relationship Type="http://schemas.openxmlformats.org/officeDocument/2006/relationships/slide" Target="/ppt/slides/slide3.xml" Id="R465fe196fcb649b9" /><Relationship Type="http://schemas.openxmlformats.org/officeDocument/2006/relationships/slide" Target="/ppt/slides/slide4.xml" Id="R607fc8baf3e04226" /><Relationship Type="http://schemas.openxmlformats.org/officeDocument/2006/relationships/slide" Target="/ppt/slides/slide5.xml" Id="R582dc24f008a4529" /><Relationship Type="http://schemas.openxmlformats.org/officeDocument/2006/relationships/slide" Target="/ppt/slides/slide6.xml" Id="Rc326c07b0e58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731441785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308581a6b43c3" /><Relationship Type="http://schemas.openxmlformats.org/officeDocument/2006/relationships/theme" Target="/ppt/slideMasters/theme/theme1.xml" Id="Rdc6c335c3c8d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308581a6b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a7350cc1e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10d82e1c1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564b8b7c6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07d66dd3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8afe21fe8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5b711407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AUKRA RIGGDRIFT OG CATERING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AUKRA RIGGDRIFT OG CATERING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BAKKEMYR BERNT ARILD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HANS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MOLDE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MOLDE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BAKERIET EIENDOM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WESTAD STORKJØKKEN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985 620 113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AUKRA RIGGDRIFT OG CATERING AS</a:t>
            </a:r>
          </a:p>
        </p:txBody>
      </p:sp>
    </p:spTree>
  </p:cSld>
  <p:clrMapOvr>
    <a:masterClrMapping xmlns:a="http://schemas.openxmlformats.org/drawingml/2006/main"/>
  </p:clrMapOvr>
</p:sld>
</file>