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9ccbe1bdc949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60cd1cb71446bd"/>
  </p:sldMasterIdLst>
  <p:sldIdLst>
    <p:sldId xmlns:r="http://schemas.openxmlformats.org/officeDocument/2006/relationships" id="256" r:id="Ra199f813dd2f4d91"/>
    <p:sldId xmlns:r="http://schemas.openxmlformats.org/officeDocument/2006/relationships" id="257" r:id="Rebc888563766424b"/>
    <p:sldId xmlns:r="http://schemas.openxmlformats.org/officeDocument/2006/relationships" id="258" r:id="R1df99d9defe940a7"/>
    <p:sldId xmlns:r="http://schemas.openxmlformats.org/officeDocument/2006/relationships" id="259" r:id="Ra45a8f46264e4610"/>
    <p:sldId xmlns:r="http://schemas.openxmlformats.org/officeDocument/2006/relationships" id="260" r:id="R1513503cc45147dd"/>
    <p:sldId xmlns:r="http://schemas.openxmlformats.org/officeDocument/2006/relationships" id="261" r:id="R6ffce126f2c149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0cd1cb71446bd" /><Relationship Type="http://schemas.openxmlformats.org/officeDocument/2006/relationships/slide" Target="/ppt/slides/slide1.xml" Id="Ra199f813dd2f4d91" /><Relationship Type="http://schemas.openxmlformats.org/officeDocument/2006/relationships/slide" Target="/ppt/slides/slide2.xml" Id="Rebc888563766424b" /><Relationship Type="http://schemas.openxmlformats.org/officeDocument/2006/relationships/slide" Target="/ppt/slides/slide3.xml" Id="R1df99d9defe940a7" /><Relationship Type="http://schemas.openxmlformats.org/officeDocument/2006/relationships/slide" Target="/ppt/slides/slide4.xml" Id="Ra45a8f46264e4610" /><Relationship Type="http://schemas.openxmlformats.org/officeDocument/2006/relationships/slide" Target="/ppt/slides/slide5.xml" Id="R1513503cc45147dd" /><Relationship Type="http://schemas.openxmlformats.org/officeDocument/2006/relationships/slide" Target="/ppt/slides/slide6.xml" Id="R6ffce126f2c149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b53d83f45947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2e43cea6645db" /><Relationship Type="http://schemas.openxmlformats.org/officeDocument/2006/relationships/theme" Target="/ppt/slideMasters/theme/theme1.xml" Id="Re33dd65781f54c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d2e43cea6645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bbe7e684a4e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3d814a7d749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4548b8c6841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e463138054e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7985d762749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f8215f9cb46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07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post@lofotenokonomi.no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985 641 803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