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bcbc13cdd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f3413f43d4914"/>
  </p:sldMasterIdLst>
  <p:sldIdLst>
    <p:sldId xmlns:r="http://schemas.openxmlformats.org/officeDocument/2006/relationships" id="256" r:id="Rf24fad064be94197"/>
    <p:sldId xmlns:r="http://schemas.openxmlformats.org/officeDocument/2006/relationships" id="257" r:id="Rc779e9d89c5e4ee8"/>
    <p:sldId xmlns:r="http://schemas.openxmlformats.org/officeDocument/2006/relationships" id="258" r:id="R0c10705480504813"/>
    <p:sldId xmlns:r="http://schemas.openxmlformats.org/officeDocument/2006/relationships" id="259" r:id="R02f428279f86480c"/>
    <p:sldId xmlns:r="http://schemas.openxmlformats.org/officeDocument/2006/relationships" id="260" r:id="Ra9e584c6e07e4ff9"/>
    <p:sldId xmlns:r="http://schemas.openxmlformats.org/officeDocument/2006/relationships" id="261" r:id="R648392ce65c34f94"/>
    <p:sldId xmlns:r="http://schemas.openxmlformats.org/officeDocument/2006/relationships" id="262" r:id="R862e7a406cff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f3413f43d4914" /><Relationship Type="http://schemas.openxmlformats.org/officeDocument/2006/relationships/slide" Target="/ppt/slides/slide1.xml" Id="Rf24fad064be94197" /><Relationship Type="http://schemas.openxmlformats.org/officeDocument/2006/relationships/slide" Target="/ppt/slides/slide2.xml" Id="Rc779e9d89c5e4ee8" /><Relationship Type="http://schemas.openxmlformats.org/officeDocument/2006/relationships/slide" Target="/ppt/slides/slide3.xml" Id="R0c10705480504813" /><Relationship Type="http://schemas.openxmlformats.org/officeDocument/2006/relationships/slide" Target="/ppt/slides/slide4.xml" Id="R02f428279f86480c" /><Relationship Type="http://schemas.openxmlformats.org/officeDocument/2006/relationships/slide" Target="/ppt/slides/slide5.xml" Id="Ra9e584c6e07e4ff9" /><Relationship Type="http://schemas.openxmlformats.org/officeDocument/2006/relationships/slide" Target="/ppt/slides/slide6.xml" Id="R648392ce65c34f94" /><Relationship Type="http://schemas.openxmlformats.org/officeDocument/2006/relationships/slide" Target="/ppt/slides/slide7.xml" Id="R862e7a406cff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dee46150e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227279ee540b1" /><Relationship Type="http://schemas.openxmlformats.org/officeDocument/2006/relationships/theme" Target="/ppt/slideMasters/theme/theme1.xml" Id="R7eb647e319a9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227279ee5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2a3c30f88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f1259a53a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1b931eade41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be183446c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64fc7f4fc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532d9550a4e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8eda2f2af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ØKONOMISERVICE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1 188 891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985 641 803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