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856be5c4dd4b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352d00aa214ffc"/>
  </p:sldMasterIdLst>
  <p:sldIdLst>
    <p:sldId xmlns:r="http://schemas.openxmlformats.org/officeDocument/2006/relationships" id="256" r:id="R271b9b2b3b7a4bd2"/>
    <p:sldId xmlns:r="http://schemas.openxmlformats.org/officeDocument/2006/relationships" id="257" r:id="R371f8172d5804cbf"/>
    <p:sldId xmlns:r="http://schemas.openxmlformats.org/officeDocument/2006/relationships" id="258" r:id="R76d087d94bb1401e"/>
    <p:sldId xmlns:r="http://schemas.openxmlformats.org/officeDocument/2006/relationships" id="259" r:id="Rcd0460a869ca4d9e"/>
    <p:sldId xmlns:r="http://schemas.openxmlformats.org/officeDocument/2006/relationships" id="260" r:id="R81d909ab76c44e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352d00aa214ffc" /><Relationship Type="http://schemas.openxmlformats.org/officeDocument/2006/relationships/slide" Target="/ppt/slides/slide1.xml" Id="R271b9b2b3b7a4bd2" /><Relationship Type="http://schemas.openxmlformats.org/officeDocument/2006/relationships/slide" Target="/ppt/slides/slide2.xml" Id="R371f8172d5804cbf" /><Relationship Type="http://schemas.openxmlformats.org/officeDocument/2006/relationships/slide" Target="/ppt/slides/slide3.xml" Id="R76d087d94bb1401e" /><Relationship Type="http://schemas.openxmlformats.org/officeDocument/2006/relationships/slide" Target="/ppt/slides/slide4.xml" Id="Rcd0460a869ca4d9e" /><Relationship Type="http://schemas.openxmlformats.org/officeDocument/2006/relationships/slide" Target="/ppt/slides/slide5.xml" Id="R81d909ab76c44e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00ecdfbd4b4f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88fc3f5c64d16" /><Relationship Type="http://schemas.openxmlformats.org/officeDocument/2006/relationships/theme" Target="/ppt/slideMasters/theme/theme1.xml" Id="Rdf93236a053042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088fc3f5c64d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f5efe7073a45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864745a5c43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20d1d1ef84a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52845ca3948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95055a9ff48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BERTIL BERG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BERTIL BERG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BERTIL BERG ble etablert [år] og holder til i Varangerbotn.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BERTIL BERG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BERTIL BERG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BERTIL BERG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Stuorravuonna 180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9840 Varangerbotn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95 87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985 644 608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BERTIL BERG</a:t>
            </a:r>
          </a:p>
        </p:txBody>
      </p:sp>
    </p:spTree>
  </p:cSld>
  <p:clrMapOvr>
    <a:masterClrMapping xmlns:a="http://schemas.openxmlformats.org/drawingml/2006/main"/>
  </p:clrMapOvr>
</p:sld>
</file>