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dd5cfc8c1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34bf705d464ef6"/>
  </p:sldMasterIdLst>
  <p:sldIdLst>
    <p:sldId xmlns:r="http://schemas.openxmlformats.org/officeDocument/2006/relationships" id="256" r:id="Refc5dc1fa34a4dde"/>
    <p:sldId xmlns:r="http://schemas.openxmlformats.org/officeDocument/2006/relationships" id="257" r:id="R52445ddf9f424acd"/>
    <p:sldId xmlns:r="http://schemas.openxmlformats.org/officeDocument/2006/relationships" id="258" r:id="R7f296adf37c74e07"/>
    <p:sldId xmlns:r="http://schemas.openxmlformats.org/officeDocument/2006/relationships" id="259" r:id="R68068da23eea4223"/>
    <p:sldId xmlns:r="http://schemas.openxmlformats.org/officeDocument/2006/relationships" id="260" r:id="Ra53b9e6455584efb"/>
    <p:sldId xmlns:r="http://schemas.openxmlformats.org/officeDocument/2006/relationships" id="261" r:id="R73978d3e82ea4a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34bf705d464ef6" /><Relationship Type="http://schemas.openxmlformats.org/officeDocument/2006/relationships/slide" Target="/ppt/slides/slide1.xml" Id="Refc5dc1fa34a4dde" /><Relationship Type="http://schemas.openxmlformats.org/officeDocument/2006/relationships/slide" Target="/ppt/slides/slide2.xml" Id="R52445ddf9f424acd" /><Relationship Type="http://schemas.openxmlformats.org/officeDocument/2006/relationships/slide" Target="/ppt/slides/slide3.xml" Id="R7f296adf37c74e07" /><Relationship Type="http://schemas.openxmlformats.org/officeDocument/2006/relationships/slide" Target="/ppt/slides/slide4.xml" Id="R68068da23eea4223" /><Relationship Type="http://schemas.openxmlformats.org/officeDocument/2006/relationships/slide" Target="/ppt/slides/slide5.xml" Id="Ra53b9e6455584efb" /><Relationship Type="http://schemas.openxmlformats.org/officeDocument/2006/relationships/slide" Target="/ppt/slides/slide6.xml" Id="R73978d3e82ea4a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0180da517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fc423ebc841e5" /><Relationship Type="http://schemas.openxmlformats.org/officeDocument/2006/relationships/theme" Target="/ppt/slideMasters/theme/theme1.xml" Id="Re066d35591ac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2fc423ebc8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805a22cf5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aee5b8da41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c7865c771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8a165fc3747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2d003064944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0e076cf940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VISTA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VISTA DESIGN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VISTA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VISTA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985 656 339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VISTA DESIGN AS</a:t>
            </a:r>
          </a:p>
        </p:txBody>
      </p:sp>
    </p:spTree>
  </p:cSld>
  <p:clrMapOvr>
    <a:masterClrMapping xmlns:a="http://schemas.openxmlformats.org/drawingml/2006/main"/>
  </p:clrMapOvr>
</p:sld>
</file>