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b9480f0ab64c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d9ac75d86b427d"/>
  </p:sldMasterIdLst>
  <p:sldIdLst>
    <p:sldId xmlns:r="http://schemas.openxmlformats.org/officeDocument/2006/relationships" id="256" r:id="R5909ab8729e14943"/>
    <p:sldId xmlns:r="http://schemas.openxmlformats.org/officeDocument/2006/relationships" id="257" r:id="Rfe8c8f69ddf047b4"/>
    <p:sldId xmlns:r="http://schemas.openxmlformats.org/officeDocument/2006/relationships" id="258" r:id="Ra50210e660ae4db5"/>
    <p:sldId xmlns:r="http://schemas.openxmlformats.org/officeDocument/2006/relationships" id="259" r:id="R546acfcc1b224837"/>
    <p:sldId xmlns:r="http://schemas.openxmlformats.org/officeDocument/2006/relationships" id="260" r:id="R20e74a471b4e44bd"/>
    <p:sldId xmlns:r="http://schemas.openxmlformats.org/officeDocument/2006/relationships" id="261" r:id="Rb51070bf793b4e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9ac75d86b427d" /><Relationship Type="http://schemas.openxmlformats.org/officeDocument/2006/relationships/slide" Target="/ppt/slides/slide1.xml" Id="R5909ab8729e14943" /><Relationship Type="http://schemas.openxmlformats.org/officeDocument/2006/relationships/slide" Target="/ppt/slides/slide2.xml" Id="Rfe8c8f69ddf047b4" /><Relationship Type="http://schemas.openxmlformats.org/officeDocument/2006/relationships/slide" Target="/ppt/slides/slide3.xml" Id="Ra50210e660ae4db5" /><Relationship Type="http://schemas.openxmlformats.org/officeDocument/2006/relationships/slide" Target="/ppt/slides/slide4.xml" Id="R546acfcc1b224837" /><Relationship Type="http://schemas.openxmlformats.org/officeDocument/2006/relationships/slide" Target="/ppt/slides/slide5.xml" Id="R20e74a471b4e44bd" /><Relationship Type="http://schemas.openxmlformats.org/officeDocument/2006/relationships/slide" Target="/ppt/slides/slide6.xml" Id="Rb51070bf793b4e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3d867d56d24f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6b4b629a14374" /><Relationship Type="http://schemas.openxmlformats.org/officeDocument/2006/relationships/theme" Target="/ppt/slideMasters/theme/theme1.xml" Id="R83d1730509b547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f6b4b629a143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151afcf294e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9a3ff2bdc40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930e957f14c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90dc612b94a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ee647378a45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d936390e748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LUNDE 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 GÅRD AS ble etablert [år] og holder til i Akland.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50-52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4994 Akland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16 32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985 657 947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GÅRD AS</a:t>
            </a:r>
          </a:p>
        </p:txBody>
      </p:sp>
    </p:spTree>
  </p:cSld>
  <p:clrMapOvr>
    <a:masterClrMapping xmlns:a="http://schemas.openxmlformats.org/drawingml/2006/main"/>
  </p:clrMapOvr>
</p:sld>
</file>