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ddf3386f5e40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a868ca841847fa"/>
  </p:sldMasterIdLst>
  <p:sldIdLst>
    <p:sldId xmlns:r="http://schemas.openxmlformats.org/officeDocument/2006/relationships" id="256" r:id="R80e702e6f31d444b"/>
    <p:sldId xmlns:r="http://schemas.openxmlformats.org/officeDocument/2006/relationships" id="257" r:id="R03296ef5277f47fb"/>
    <p:sldId xmlns:r="http://schemas.openxmlformats.org/officeDocument/2006/relationships" id="258" r:id="R6e9f3f9d991942e7"/>
    <p:sldId xmlns:r="http://schemas.openxmlformats.org/officeDocument/2006/relationships" id="259" r:id="Reaaf20a721b147a3"/>
    <p:sldId xmlns:r="http://schemas.openxmlformats.org/officeDocument/2006/relationships" id="260" r:id="R4f1f1406b7ff4c04"/>
    <p:sldId xmlns:r="http://schemas.openxmlformats.org/officeDocument/2006/relationships" id="261" r:id="R489e92c57a634b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868ca841847fa" /><Relationship Type="http://schemas.openxmlformats.org/officeDocument/2006/relationships/slide" Target="/ppt/slides/slide1.xml" Id="R80e702e6f31d444b" /><Relationship Type="http://schemas.openxmlformats.org/officeDocument/2006/relationships/slide" Target="/ppt/slides/slide2.xml" Id="R03296ef5277f47fb" /><Relationship Type="http://schemas.openxmlformats.org/officeDocument/2006/relationships/slide" Target="/ppt/slides/slide3.xml" Id="R6e9f3f9d991942e7" /><Relationship Type="http://schemas.openxmlformats.org/officeDocument/2006/relationships/slide" Target="/ppt/slides/slide4.xml" Id="Reaaf20a721b147a3" /><Relationship Type="http://schemas.openxmlformats.org/officeDocument/2006/relationships/slide" Target="/ppt/slides/slide5.xml" Id="R4f1f1406b7ff4c04" /><Relationship Type="http://schemas.openxmlformats.org/officeDocument/2006/relationships/slide" Target="/ppt/slides/slide6.xml" Id="R489e92c57a634b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01a15fafb45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37b0425314c88" /><Relationship Type="http://schemas.openxmlformats.org/officeDocument/2006/relationships/theme" Target="/ppt/slideMasters/theme/theme1.xml" Id="R54ddfc2a1db5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837b042531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9af681d8340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5f26f3d554e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a643ad20c44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c522092a048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52c67278046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bda0bbc524b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SOLØR INTERIØRBELEGG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INTERIØRBELEGG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 INTERIØRBELEGG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INTERIØRBELEGG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INTERIØRBELEGG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INTERIØRBELEGG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BO THOMAS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BYGG- TØMRERMESTER TERJE NYMOEN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 ERIK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INTERIØRBELEGG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985 657 963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INTERIØRBELEGG AS</a:t>
            </a:r>
          </a:p>
        </p:txBody>
      </p:sp>
    </p:spTree>
  </p:cSld>
  <p:clrMapOvr>
    <a:masterClrMapping xmlns:a="http://schemas.openxmlformats.org/drawingml/2006/main"/>
  </p:clrMapOvr>
</p:sld>
</file>