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c5a42ab29314c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30005f483e48e4"/>
  </p:sldMasterIdLst>
  <p:sldIdLst>
    <p:sldId xmlns:r="http://schemas.openxmlformats.org/officeDocument/2006/relationships" id="256" r:id="R116336f3ed194c21"/>
    <p:sldId xmlns:r="http://schemas.openxmlformats.org/officeDocument/2006/relationships" id="257" r:id="R8b5a387dfbf14ae9"/>
    <p:sldId xmlns:r="http://schemas.openxmlformats.org/officeDocument/2006/relationships" id="258" r:id="R09e6ac3182ca4b37"/>
    <p:sldId xmlns:r="http://schemas.openxmlformats.org/officeDocument/2006/relationships" id="259" r:id="Rc1ad9829fb68474e"/>
    <p:sldId xmlns:r="http://schemas.openxmlformats.org/officeDocument/2006/relationships" id="260" r:id="R798a6f891ad744df"/>
    <p:sldId xmlns:r="http://schemas.openxmlformats.org/officeDocument/2006/relationships" id="261" r:id="Rbb1e885ffc014c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30005f483e48e4" /><Relationship Type="http://schemas.openxmlformats.org/officeDocument/2006/relationships/slide" Target="/ppt/slides/slide1.xml" Id="R116336f3ed194c21" /><Relationship Type="http://schemas.openxmlformats.org/officeDocument/2006/relationships/slide" Target="/ppt/slides/slide2.xml" Id="R8b5a387dfbf14ae9" /><Relationship Type="http://schemas.openxmlformats.org/officeDocument/2006/relationships/slide" Target="/ppt/slides/slide3.xml" Id="R09e6ac3182ca4b37" /><Relationship Type="http://schemas.openxmlformats.org/officeDocument/2006/relationships/slide" Target="/ppt/slides/slide4.xml" Id="Rc1ad9829fb68474e" /><Relationship Type="http://schemas.openxmlformats.org/officeDocument/2006/relationships/slide" Target="/ppt/slides/slide5.xml" Id="R798a6f891ad744df" /><Relationship Type="http://schemas.openxmlformats.org/officeDocument/2006/relationships/slide" Target="/ppt/slides/slide6.xml" Id="Rbb1e885ffc014c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ce8d5ab68940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7f21c60a2346ef" /><Relationship Type="http://schemas.openxmlformats.org/officeDocument/2006/relationships/theme" Target="/ppt/slideMasters/theme/theme1.xml" Id="R8a139d2f867147b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7f21c60a2346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c4121439ab404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5d5964e16c455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625411c39543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b456bd006a4c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7ca3190974a6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b53952fd754c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ABEL MARINE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MARINE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ABEL MARINE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MARINE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MARINE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MARINE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ABELSEN TORMOD ØYVIND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ADSEN LARS TRYGVE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BREVIK TERJE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ERLANDSEN ROY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LEIKVANG BJØRN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MARINE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985 658 595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ABEL MARINE AS</a:t>
            </a:r>
          </a:p>
        </p:txBody>
      </p:sp>
    </p:spTree>
  </p:cSld>
  <p:clrMapOvr>
    <a:masterClrMapping xmlns:a="http://schemas.openxmlformats.org/drawingml/2006/main"/>
  </p:clrMapOvr>
</p:sld>
</file>