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40d27f760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da3582d59452c"/>
  </p:sldMasterIdLst>
  <p:sldIdLst>
    <p:sldId xmlns:r="http://schemas.openxmlformats.org/officeDocument/2006/relationships" id="256" r:id="R1a9e429fe2054563"/>
    <p:sldId xmlns:r="http://schemas.openxmlformats.org/officeDocument/2006/relationships" id="257" r:id="Rc61fc447101f4808"/>
    <p:sldId xmlns:r="http://schemas.openxmlformats.org/officeDocument/2006/relationships" id="258" r:id="Rbe20faa0159643b7"/>
    <p:sldId xmlns:r="http://schemas.openxmlformats.org/officeDocument/2006/relationships" id="259" r:id="Ra34a0b9ec2524c98"/>
    <p:sldId xmlns:r="http://schemas.openxmlformats.org/officeDocument/2006/relationships" id="260" r:id="R6866d38b03ba4475"/>
    <p:sldId xmlns:r="http://schemas.openxmlformats.org/officeDocument/2006/relationships" id="261" r:id="R62f2e9b6a05149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da3582d59452c" /><Relationship Type="http://schemas.openxmlformats.org/officeDocument/2006/relationships/slide" Target="/ppt/slides/slide1.xml" Id="R1a9e429fe2054563" /><Relationship Type="http://schemas.openxmlformats.org/officeDocument/2006/relationships/slide" Target="/ppt/slides/slide2.xml" Id="Rc61fc447101f4808" /><Relationship Type="http://schemas.openxmlformats.org/officeDocument/2006/relationships/slide" Target="/ppt/slides/slide3.xml" Id="Rbe20faa0159643b7" /><Relationship Type="http://schemas.openxmlformats.org/officeDocument/2006/relationships/slide" Target="/ppt/slides/slide4.xml" Id="Ra34a0b9ec2524c98" /><Relationship Type="http://schemas.openxmlformats.org/officeDocument/2006/relationships/slide" Target="/ppt/slides/slide5.xml" Id="R6866d38b03ba4475" /><Relationship Type="http://schemas.openxmlformats.org/officeDocument/2006/relationships/slide" Target="/ppt/slides/slide6.xml" Id="R62f2e9b6a05149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0df4c069542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3c043f58f4149" /><Relationship Type="http://schemas.openxmlformats.org/officeDocument/2006/relationships/theme" Target="/ppt/slideMasters/theme/theme1.xml" Id="R5d04d896d50b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43c043f58f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7de4cc4a142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96ca26f9e49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a85248f41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09926dfaa47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f5face71c45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3035b862540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GTO SAMARBEIDSSERVICE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GTO SAMARBEIDSSERVICE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GTO SAMARBEIDSSERVICE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GTO SAMARBEIDSSERVICE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GTO SAMARBEIDSSERVICE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GTO SAMARBEIDSSERVICE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TØMMERVIK BJØRN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TØMMERVIK ATLE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TØMMERVIK GRY ODDSJØ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GTO SAMARBEIDSSERVICE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985 661 502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GTO SAMARBEIDSSERVICE AS</a:t>
            </a:r>
          </a:p>
        </p:txBody>
      </p:sp>
    </p:spTree>
  </p:cSld>
  <p:clrMapOvr>
    <a:masterClrMapping xmlns:a="http://schemas.openxmlformats.org/drawingml/2006/main"/>
  </p:clrMapOvr>
</p:sld>
</file>