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12e493ee6e49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ab5817c6d040a4"/>
  </p:sldMasterIdLst>
  <p:sldIdLst>
    <p:sldId xmlns:r="http://schemas.openxmlformats.org/officeDocument/2006/relationships" id="256" r:id="R3597e4d9244b4345"/>
    <p:sldId xmlns:r="http://schemas.openxmlformats.org/officeDocument/2006/relationships" id="257" r:id="R4010714fcbe04d7c"/>
    <p:sldId xmlns:r="http://schemas.openxmlformats.org/officeDocument/2006/relationships" id="258" r:id="Rdd49cbea59644159"/>
    <p:sldId xmlns:r="http://schemas.openxmlformats.org/officeDocument/2006/relationships" id="259" r:id="R9b1c992a87b844ea"/>
    <p:sldId xmlns:r="http://schemas.openxmlformats.org/officeDocument/2006/relationships" id="260" r:id="Rd8c9c0109860424e"/>
    <p:sldId xmlns:r="http://schemas.openxmlformats.org/officeDocument/2006/relationships" id="261" r:id="R6cdf2a8020144b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b5817c6d040a4" /><Relationship Type="http://schemas.openxmlformats.org/officeDocument/2006/relationships/slide" Target="/ppt/slides/slide1.xml" Id="R3597e4d9244b4345" /><Relationship Type="http://schemas.openxmlformats.org/officeDocument/2006/relationships/slide" Target="/ppt/slides/slide2.xml" Id="R4010714fcbe04d7c" /><Relationship Type="http://schemas.openxmlformats.org/officeDocument/2006/relationships/slide" Target="/ppt/slides/slide3.xml" Id="Rdd49cbea59644159" /><Relationship Type="http://schemas.openxmlformats.org/officeDocument/2006/relationships/slide" Target="/ppt/slides/slide4.xml" Id="R9b1c992a87b844ea" /><Relationship Type="http://schemas.openxmlformats.org/officeDocument/2006/relationships/slide" Target="/ppt/slides/slide5.xml" Id="Rd8c9c0109860424e" /><Relationship Type="http://schemas.openxmlformats.org/officeDocument/2006/relationships/slide" Target="/ppt/slides/slide6.xml" Id="R6cdf2a8020144b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6ed2402a6d47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8b3c1e5dc4ce5" /><Relationship Type="http://schemas.openxmlformats.org/officeDocument/2006/relationships/theme" Target="/ppt/slideMasters/theme/theme1.xml" Id="R6251503d0fba44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f8b3c1e5dc4c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e6261f54a49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74015767d4d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e427cb190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2bfba85c642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50262532e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23d08c38243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MØLLER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MØLLER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985 673 306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BYGG AS</a:t>
            </a:r>
          </a:p>
        </p:txBody>
      </p:sp>
    </p:spTree>
  </p:cSld>
  <p:clrMapOvr>
    <a:masterClrMapping xmlns:a="http://schemas.openxmlformats.org/drawingml/2006/main"/>
  </p:clrMapOvr>
</p:sld>
</file>