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3da12b59f34a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bc5f4ded734e7b"/>
  </p:sldMasterIdLst>
  <p:sldIdLst>
    <p:sldId xmlns:r="http://schemas.openxmlformats.org/officeDocument/2006/relationships" id="256" r:id="R384fc89fcf244472"/>
    <p:sldId xmlns:r="http://schemas.openxmlformats.org/officeDocument/2006/relationships" id="257" r:id="Raabde15d9e7949f8"/>
    <p:sldId xmlns:r="http://schemas.openxmlformats.org/officeDocument/2006/relationships" id="258" r:id="Ra77875acc9334d2b"/>
    <p:sldId xmlns:r="http://schemas.openxmlformats.org/officeDocument/2006/relationships" id="259" r:id="Rb495e183e34a4dd5"/>
    <p:sldId xmlns:r="http://schemas.openxmlformats.org/officeDocument/2006/relationships" id="260" r:id="R6ea7a089355340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bc5f4ded734e7b" /><Relationship Type="http://schemas.openxmlformats.org/officeDocument/2006/relationships/slide" Target="/ppt/slides/slide1.xml" Id="R384fc89fcf244472" /><Relationship Type="http://schemas.openxmlformats.org/officeDocument/2006/relationships/slide" Target="/ppt/slides/slide2.xml" Id="Raabde15d9e7949f8" /><Relationship Type="http://schemas.openxmlformats.org/officeDocument/2006/relationships/slide" Target="/ppt/slides/slide3.xml" Id="Ra77875acc9334d2b" /><Relationship Type="http://schemas.openxmlformats.org/officeDocument/2006/relationships/slide" Target="/ppt/slides/slide4.xml" Id="Rb495e183e34a4dd5" /><Relationship Type="http://schemas.openxmlformats.org/officeDocument/2006/relationships/slide" Target="/ppt/slides/slide5.xml" Id="R6ea7a089355340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492d609b5d47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7092717fc4c75" /><Relationship Type="http://schemas.openxmlformats.org/officeDocument/2006/relationships/theme" Target="/ppt/slideMasters/theme/theme1.xml" Id="Rea728ad35d844c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37092717fc4c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8b9426b984c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d5f69d1c042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0f8870cf142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265efe55b47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3b6444d6a44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FLÅTESERVICE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FLÅTESERVICE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985 677 654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FLÅTESERVICE AS</a:t>
            </a:r>
          </a:p>
        </p:txBody>
      </p:sp>
    </p:spTree>
  </p:cSld>
  <p:clrMapOvr>
    <a:masterClrMapping xmlns:a="http://schemas.openxmlformats.org/drawingml/2006/main"/>
  </p:clrMapOvr>
</p:sld>
</file>