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7040f4ed44c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49935ba0194399"/>
  </p:sldMasterIdLst>
  <p:sldIdLst>
    <p:sldId xmlns:r="http://schemas.openxmlformats.org/officeDocument/2006/relationships" id="256" r:id="R0cbc84da5e854233"/>
    <p:sldId xmlns:r="http://schemas.openxmlformats.org/officeDocument/2006/relationships" id="257" r:id="Rc9b8394038af4fe1"/>
    <p:sldId xmlns:r="http://schemas.openxmlformats.org/officeDocument/2006/relationships" id="258" r:id="R837fa881bd794383"/>
    <p:sldId xmlns:r="http://schemas.openxmlformats.org/officeDocument/2006/relationships" id="259" r:id="R680aa9180df04dbc"/>
    <p:sldId xmlns:r="http://schemas.openxmlformats.org/officeDocument/2006/relationships" id="260" r:id="Rf3d8d6fc019c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9935ba0194399" /><Relationship Type="http://schemas.openxmlformats.org/officeDocument/2006/relationships/slide" Target="/ppt/slides/slide1.xml" Id="R0cbc84da5e854233" /><Relationship Type="http://schemas.openxmlformats.org/officeDocument/2006/relationships/slide" Target="/ppt/slides/slide2.xml" Id="Rc9b8394038af4fe1" /><Relationship Type="http://schemas.openxmlformats.org/officeDocument/2006/relationships/slide" Target="/ppt/slides/slide3.xml" Id="R837fa881bd794383" /><Relationship Type="http://schemas.openxmlformats.org/officeDocument/2006/relationships/slide" Target="/ppt/slides/slide4.xml" Id="R680aa9180df04dbc" /><Relationship Type="http://schemas.openxmlformats.org/officeDocument/2006/relationships/slide" Target="/ppt/slides/slide5.xml" Id="Rf3d8d6fc019c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f1a942932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7cd732b134f87" /><Relationship Type="http://schemas.openxmlformats.org/officeDocument/2006/relationships/theme" Target="/ppt/slideMasters/theme/theme1.xml" Id="R4b9f25ea5add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7cd732b13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e58b74680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61fe45ae6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07a947ab4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47918f63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80afb3b0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LANGROM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LANGROM AS</a:t>
            </a:r>
          </a:p>
        </p:txBody>
      </p:sp>
    </p:spTree>
  </p:cSld>
  <p:clrMapOvr>
    <a:masterClrMapping xmlns:a="http://schemas.openxmlformats.org/drawingml/2006/main"/>
  </p:clrMapOvr>
</p:sld>
</file>