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81fae0b8f547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2848644d40425c"/>
  </p:sldMasterIdLst>
  <p:sldIdLst>
    <p:sldId xmlns:r="http://schemas.openxmlformats.org/officeDocument/2006/relationships" id="256" r:id="Rbbd3d8ba3e5044bf"/>
    <p:sldId xmlns:r="http://schemas.openxmlformats.org/officeDocument/2006/relationships" id="257" r:id="R2d56b4ce19f0414d"/>
    <p:sldId xmlns:r="http://schemas.openxmlformats.org/officeDocument/2006/relationships" id="258" r:id="R99ae233b333e4a8a"/>
    <p:sldId xmlns:r="http://schemas.openxmlformats.org/officeDocument/2006/relationships" id="259" r:id="Rb441538069284ad1"/>
    <p:sldId xmlns:r="http://schemas.openxmlformats.org/officeDocument/2006/relationships" id="260" r:id="R74a4835f701241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848644d40425c" /><Relationship Type="http://schemas.openxmlformats.org/officeDocument/2006/relationships/slide" Target="/ppt/slides/slide1.xml" Id="Rbbd3d8ba3e5044bf" /><Relationship Type="http://schemas.openxmlformats.org/officeDocument/2006/relationships/slide" Target="/ppt/slides/slide2.xml" Id="R2d56b4ce19f0414d" /><Relationship Type="http://schemas.openxmlformats.org/officeDocument/2006/relationships/slide" Target="/ppt/slides/slide3.xml" Id="R99ae233b333e4a8a" /><Relationship Type="http://schemas.openxmlformats.org/officeDocument/2006/relationships/slide" Target="/ppt/slides/slide4.xml" Id="Rb441538069284ad1" /><Relationship Type="http://schemas.openxmlformats.org/officeDocument/2006/relationships/slide" Target="/ppt/slides/slide5.xml" Id="R74a4835f701241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ad0a5f35f42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fcd16ae9148c2" /><Relationship Type="http://schemas.openxmlformats.org/officeDocument/2006/relationships/theme" Target="/ppt/slideMasters/theme/theme1.xml" Id="R9281c67199e541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ffcd16ae9148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0abde14e441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12a40253b4c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06981c88e41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83d24bdcd49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6490886f44f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post@terrafondene.no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www.terra.no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985 682 976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NORGE</a:t>
            </a:r>
          </a:p>
        </p:txBody>
      </p:sp>
    </p:spTree>
  </p:cSld>
  <p:clrMapOvr>
    <a:masterClrMapping xmlns:a="http://schemas.openxmlformats.org/drawingml/2006/main"/>
  </p:clrMapOvr>
</p:sld>
</file>