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86be732f844a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9bc5d3ca2b4633"/>
  </p:sldMasterIdLst>
  <p:sldIdLst>
    <p:sldId xmlns:r="http://schemas.openxmlformats.org/officeDocument/2006/relationships" id="256" r:id="R496f09479a7048fe"/>
    <p:sldId xmlns:r="http://schemas.openxmlformats.org/officeDocument/2006/relationships" id="257" r:id="R68a53820b7e04cb1"/>
    <p:sldId xmlns:r="http://schemas.openxmlformats.org/officeDocument/2006/relationships" id="258" r:id="R5c6d8daf91874a08"/>
    <p:sldId xmlns:r="http://schemas.openxmlformats.org/officeDocument/2006/relationships" id="259" r:id="Rc6d47cdb13004004"/>
    <p:sldId xmlns:r="http://schemas.openxmlformats.org/officeDocument/2006/relationships" id="260" r:id="R7e8fc8a849d143ed"/>
    <p:sldId xmlns:r="http://schemas.openxmlformats.org/officeDocument/2006/relationships" id="261" r:id="Rf0a581ad18074cd3"/>
    <p:sldId xmlns:r="http://schemas.openxmlformats.org/officeDocument/2006/relationships" id="262" r:id="Rdabdab163d274a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9bc5d3ca2b4633" /><Relationship Type="http://schemas.openxmlformats.org/officeDocument/2006/relationships/slide" Target="/ppt/slides/slide1.xml" Id="R496f09479a7048fe" /><Relationship Type="http://schemas.openxmlformats.org/officeDocument/2006/relationships/slide" Target="/ppt/slides/slide2.xml" Id="R68a53820b7e04cb1" /><Relationship Type="http://schemas.openxmlformats.org/officeDocument/2006/relationships/slide" Target="/ppt/slides/slide3.xml" Id="R5c6d8daf91874a08" /><Relationship Type="http://schemas.openxmlformats.org/officeDocument/2006/relationships/slide" Target="/ppt/slides/slide4.xml" Id="Rc6d47cdb13004004" /><Relationship Type="http://schemas.openxmlformats.org/officeDocument/2006/relationships/slide" Target="/ppt/slides/slide5.xml" Id="R7e8fc8a849d143ed" /><Relationship Type="http://schemas.openxmlformats.org/officeDocument/2006/relationships/slide" Target="/ppt/slides/slide6.xml" Id="Rf0a581ad18074cd3" /><Relationship Type="http://schemas.openxmlformats.org/officeDocument/2006/relationships/slide" Target="/ppt/slides/slide7.xml" Id="Rdabdab163d274a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ce5b2bb78d4b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e48e2cdaca46a5" /><Relationship Type="http://schemas.openxmlformats.org/officeDocument/2006/relationships/theme" Target="/ppt/slideMasters/theme/theme1.xml" Id="R3f2c187490264b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e48e2cdaca46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187b9940b54e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ad969f83b44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c90d87ec4248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15bc7c534d46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cc744fa265422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378783df3a4a3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abbbd6097e4b0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KVÆNANGEN PRODUKTER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KVÆNANGEN 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KVÆNANGEN PRODUKTER AS ble etablert [år] og holder til i Sørstraumen.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KVÆNANGEN 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KVÆNANGEN 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KVÆNANGEN 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4 811 497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105 372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2 716 854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4 074 421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KVÆNANGEN 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KVÆNANGEN KOMMUNE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KVÆNANGEN 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Kvænangsveien 2379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9162 Sørstraumen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45 21 46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kurt@kvpro.no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www.kvpro.no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985 687 749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KVÆNANGEN PRODUKTER AS</a:t>
            </a:r>
          </a:p>
        </p:txBody>
      </p:sp>
    </p:spTree>
  </p:cSld>
  <p:clrMapOvr>
    <a:masterClrMapping xmlns:a="http://schemas.openxmlformats.org/drawingml/2006/main"/>
  </p:clrMapOvr>
</p:sld>
</file>