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5892ff1ac4e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d24f23ae87479d"/>
  </p:sldMasterIdLst>
  <p:sldIdLst>
    <p:sldId xmlns:r="http://schemas.openxmlformats.org/officeDocument/2006/relationships" id="256" r:id="Rb21ac46fcaec4bf4"/>
    <p:sldId xmlns:r="http://schemas.openxmlformats.org/officeDocument/2006/relationships" id="257" r:id="Ra31ca7871db24015"/>
    <p:sldId xmlns:r="http://schemas.openxmlformats.org/officeDocument/2006/relationships" id="258" r:id="Rc5ee8d721eaa4a2a"/>
    <p:sldId xmlns:r="http://schemas.openxmlformats.org/officeDocument/2006/relationships" id="259" r:id="Rceabd47901ed470b"/>
    <p:sldId xmlns:r="http://schemas.openxmlformats.org/officeDocument/2006/relationships" id="260" r:id="Rdf3f61ee19124dea"/>
    <p:sldId xmlns:r="http://schemas.openxmlformats.org/officeDocument/2006/relationships" id="261" r:id="Ra31f2591480a43f2"/>
    <p:sldId xmlns:r="http://schemas.openxmlformats.org/officeDocument/2006/relationships" id="262" r:id="R9ce9652940f1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d24f23ae87479d" /><Relationship Type="http://schemas.openxmlformats.org/officeDocument/2006/relationships/slide" Target="/ppt/slides/slide1.xml" Id="Rb21ac46fcaec4bf4" /><Relationship Type="http://schemas.openxmlformats.org/officeDocument/2006/relationships/slide" Target="/ppt/slides/slide2.xml" Id="Ra31ca7871db24015" /><Relationship Type="http://schemas.openxmlformats.org/officeDocument/2006/relationships/slide" Target="/ppt/slides/slide3.xml" Id="Rc5ee8d721eaa4a2a" /><Relationship Type="http://schemas.openxmlformats.org/officeDocument/2006/relationships/slide" Target="/ppt/slides/slide4.xml" Id="Rceabd47901ed470b" /><Relationship Type="http://schemas.openxmlformats.org/officeDocument/2006/relationships/slide" Target="/ppt/slides/slide5.xml" Id="Rdf3f61ee19124dea" /><Relationship Type="http://schemas.openxmlformats.org/officeDocument/2006/relationships/slide" Target="/ppt/slides/slide6.xml" Id="Ra31f2591480a43f2" /><Relationship Type="http://schemas.openxmlformats.org/officeDocument/2006/relationships/slide" Target="/ppt/slides/slide7.xml" Id="R9ce9652940f1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2218e9757447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58d745a1a411a" /><Relationship Type="http://schemas.openxmlformats.org/officeDocument/2006/relationships/theme" Target="/ppt/slideMasters/theme/theme1.xml" Id="R1d07c26f7ef448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d58d745a1a41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af066b4db4a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aaf90b40342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6ba76014b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4eef5be62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98d5645f64a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b607cb19743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8485b7a6845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ENTRENOR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ENTRENOR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−2 556 800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2 017 513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59 971 279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65 517 242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EGILL TOPSTAD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Norsk Bioenergi AS, Dragonveien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985 690 340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ENTRENOR AS</a:t>
            </a:r>
          </a:p>
        </p:txBody>
      </p:sp>
    </p:spTree>
  </p:cSld>
  <p:clrMapOvr>
    <a:masterClrMapping xmlns:a="http://schemas.openxmlformats.org/drawingml/2006/main"/>
  </p:clrMapOvr>
</p:sld>
</file>