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8988a4f38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3703fb2974ce2"/>
  </p:sldMasterIdLst>
  <p:sldIdLst>
    <p:sldId xmlns:r="http://schemas.openxmlformats.org/officeDocument/2006/relationships" id="256" r:id="R4fc12b236f9942b6"/>
    <p:sldId xmlns:r="http://schemas.openxmlformats.org/officeDocument/2006/relationships" id="257" r:id="Rdf097303cd4748cd"/>
    <p:sldId xmlns:r="http://schemas.openxmlformats.org/officeDocument/2006/relationships" id="258" r:id="Rea5e5d044d8c4dc0"/>
    <p:sldId xmlns:r="http://schemas.openxmlformats.org/officeDocument/2006/relationships" id="259" r:id="R8fb294b44c02462a"/>
    <p:sldId xmlns:r="http://schemas.openxmlformats.org/officeDocument/2006/relationships" id="260" r:id="R6757094854644a0a"/>
    <p:sldId xmlns:r="http://schemas.openxmlformats.org/officeDocument/2006/relationships" id="261" r:id="Rc7ef39c380d14913"/>
    <p:sldId xmlns:r="http://schemas.openxmlformats.org/officeDocument/2006/relationships" id="262" r:id="Ra798110ae577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3703fb2974ce2" /><Relationship Type="http://schemas.openxmlformats.org/officeDocument/2006/relationships/slide" Target="/ppt/slides/slide1.xml" Id="R4fc12b236f9942b6" /><Relationship Type="http://schemas.openxmlformats.org/officeDocument/2006/relationships/slide" Target="/ppt/slides/slide2.xml" Id="Rdf097303cd4748cd" /><Relationship Type="http://schemas.openxmlformats.org/officeDocument/2006/relationships/slide" Target="/ppt/slides/slide3.xml" Id="Rea5e5d044d8c4dc0" /><Relationship Type="http://schemas.openxmlformats.org/officeDocument/2006/relationships/slide" Target="/ppt/slides/slide4.xml" Id="R8fb294b44c02462a" /><Relationship Type="http://schemas.openxmlformats.org/officeDocument/2006/relationships/slide" Target="/ppt/slides/slide5.xml" Id="R6757094854644a0a" /><Relationship Type="http://schemas.openxmlformats.org/officeDocument/2006/relationships/slide" Target="/ppt/slides/slide6.xml" Id="Rc7ef39c380d14913" /><Relationship Type="http://schemas.openxmlformats.org/officeDocument/2006/relationships/slide" Target="/ppt/slides/slide7.xml" Id="Ra798110ae577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def4c061f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6d538dd0e4b7b" /><Relationship Type="http://schemas.openxmlformats.org/officeDocument/2006/relationships/theme" Target="/ppt/slideMasters/theme/theme1.xml" Id="Rd2787998777a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6d538dd0e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85ab6974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0ca03938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6098e2cfb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617e5e4dd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b03ecf3f6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48c6a0ec3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ce18defe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AMIGO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12 369 018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96 399 953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96 565 878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BAUMANN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Lillengveien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985 690 448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