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eb04448a9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842dbb1d841c9"/>
  </p:sldMasterIdLst>
  <p:sldIdLst>
    <p:sldId xmlns:r="http://schemas.openxmlformats.org/officeDocument/2006/relationships" id="256" r:id="R5e674cfb7a25490e"/>
    <p:sldId xmlns:r="http://schemas.openxmlformats.org/officeDocument/2006/relationships" id="257" r:id="R44030f49c37c4e70"/>
    <p:sldId xmlns:r="http://schemas.openxmlformats.org/officeDocument/2006/relationships" id="258" r:id="Rcf823d4599be468c"/>
    <p:sldId xmlns:r="http://schemas.openxmlformats.org/officeDocument/2006/relationships" id="259" r:id="R83efa1aed6bb469a"/>
    <p:sldId xmlns:r="http://schemas.openxmlformats.org/officeDocument/2006/relationships" id="260" r:id="Rdd6fe05bff0f4ffe"/>
    <p:sldId xmlns:r="http://schemas.openxmlformats.org/officeDocument/2006/relationships" id="261" r:id="R79616bb2364b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842dbb1d841c9" /><Relationship Type="http://schemas.openxmlformats.org/officeDocument/2006/relationships/slide" Target="/ppt/slides/slide1.xml" Id="R5e674cfb7a25490e" /><Relationship Type="http://schemas.openxmlformats.org/officeDocument/2006/relationships/slide" Target="/ppt/slides/slide2.xml" Id="R44030f49c37c4e70" /><Relationship Type="http://schemas.openxmlformats.org/officeDocument/2006/relationships/slide" Target="/ppt/slides/slide3.xml" Id="Rcf823d4599be468c" /><Relationship Type="http://schemas.openxmlformats.org/officeDocument/2006/relationships/slide" Target="/ppt/slides/slide4.xml" Id="R83efa1aed6bb469a" /><Relationship Type="http://schemas.openxmlformats.org/officeDocument/2006/relationships/slide" Target="/ppt/slides/slide5.xml" Id="Rdd6fe05bff0f4ffe" /><Relationship Type="http://schemas.openxmlformats.org/officeDocument/2006/relationships/slide" Target="/ppt/slides/slide6.xml" Id="R79616bb2364b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ee07f9aff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984cb4ac4052" /><Relationship Type="http://schemas.openxmlformats.org/officeDocument/2006/relationships/theme" Target="/ppt/slideMasters/theme/theme1.xml" Id="Rb2aed9cd79d9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8984cb4ac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1752ef18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9c1c32127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b29421bd0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616bd2823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536a4c5dd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2ea0204b9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