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f4b77663b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86857db784bc9"/>
  </p:sldMasterIdLst>
  <p:sldIdLst>
    <p:sldId xmlns:r="http://schemas.openxmlformats.org/officeDocument/2006/relationships" id="256" r:id="R45f37d04ebe74343"/>
    <p:sldId xmlns:r="http://schemas.openxmlformats.org/officeDocument/2006/relationships" id="257" r:id="Ra6250184e2dc40ba"/>
    <p:sldId xmlns:r="http://schemas.openxmlformats.org/officeDocument/2006/relationships" id="258" r:id="R26b5a45f402346ee"/>
    <p:sldId xmlns:r="http://schemas.openxmlformats.org/officeDocument/2006/relationships" id="259" r:id="R55758ef1702f46ed"/>
    <p:sldId xmlns:r="http://schemas.openxmlformats.org/officeDocument/2006/relationships" id="260" r:id="R8a0a934ac71a4a09"/>
    <p:sldId xmlns:r="http://schemas.openxmlformats.org/officeDocument/2006/relationships" id="261" r:id="Re2b755af68334122"/>
    <p:sldId xmlns:r="http://schemas.openxmlformats.org/officeDocument/2006/relationships" id="262" r:id="R64de1aafa57b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86857db784bc9" /><Relationship Type="http://schemas.openxmlformats.org/officeDocument/2006/relationships/slide" Target="/ppt/slides/slide1.xml" Id="R45f37d04ebe74343" /><Relationship Type="http://schemas.openxmlformats.org/officeDocument/2006/relationships/slide" Target="/ppt/slides/slide2.xml" Id="Ra6250184e2dc40ba" /><Relationship Type="http://schemas.openxmlformats.org/officeDocument/2006/relationships/slide" Target="/ppt/slides/slide3.xml" Id="R26b5a45f402346ee" /><Relationship Type="http://schemas.openxmlformats.org/officeDocument/2006/relationships/slide" Target="/ppt/slides/slide4.xml" Id="R55758ef1702f46ed" /><Relationship Type="http://schemas.openxmlformats.org/officeDocument/2006/relationships/slide" Target="/ppt/slides/slide5.xml" Id="R8a0a934ac71a4a09" /><Relationship Type="http://schemas.openxmlformats.org/officeDocument/2006/relationships/slide" Target="/ppt/slides/slide6.xml" Id="Re2b755af68334122" /><Relationship Type="http://schemas.openxmlformats.org/officeDocument/2006/relationships/slide" Target="/ppt/slides/slide7.xml" Id="R64de1aafa57b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019dd45dd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92114af04023" /><Relationship Type="http://schemas.openxmlformats.org/officeDocument/2006/relationships/theme" Target="/ppt/slideMasters/theme/theme1.xml" Id="R0defdb04aa9f43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392114af0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79eb28b4f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fe3dba01a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57c6fc05a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53c32431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220a0e408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7772bfc14d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9f01dff04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BÅRSETH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REGNSKAP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2 677 647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BÅRSETH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15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985 698 686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BÅRSETH REGNSKAP AS</a:t>
            </a:r>
          </a:p>
        </p:txBody>
      </p:sp>
    </p:spTree>
  </p:cSld>
  <p:clrMapOvr>
    <a:masterClrMapping xmlns:a="http://schemas.openxmlformats.org/drawingml/2006/main"/>
  </p:clrMapOvr>
</p:sld>
</file>