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6a314362264d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4f10c96d7484f"/>
  </p:sldMasterIdLst>
  <p:sldIdLst>
    <p:sldId xmlns:r="http://schemas.openxmlformats.org/officeDocument/2006/relationships" id="256" r:id="R098e24cc71f54275"/>
    <p:sldId xmlns:r="http://schemas.openxmlformats.org/officeDocument/2006/relationships" id="257" r:id="Reacc928c2c144ac9"/>
    <p:sldId xmlns:r="http://schemas.openxmlformats.org/officeDocument/2006/relationships" id="258" r:id="R5e9ca7057d86469a"/>
    <p:sldId xmlns:r="http://schemas.openxmlformats.org/officeDocument/2006/relationships" id="259" r:id="R7f5b8e6265634fed"/>
    <p:sldId xmlns:r="http://schemas.openxmlformats.org/officeDocument/2006/relationships" id="260" r:id="R8f406597be8243ef"/>
    <p:sldId xmlns:r="http://schemas.openxmlformats.org/officeDocument/2006/relationships" id="261" r:id="R4d5874729ebb47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4f10c96d7484f" /><Relationship Type="http://schemas.openxmlformats.org/officeDocument/2006/relationships/slide" Target="/ppt/slides/slide1.xml" Id="R098e24cc71f54275" /><Relationship Type="http://schemas.openxmlformats.org/officeDocument/2006/relationships/slide" Target="/ppt/slides/slide2.xml" Id="Reacc928c2c144ac9" /><Relationship Type="http://schemas.openxmlformats.org/officeDocument/2006/relationships/slide" Target="/ppt/slides/slide3.xml" Id="R5e9ca7057d86469a" /><Relationship Type="http://schemas.openxmlformats.org/officeDocument/2006/relationships/slide" Target="/ppt/slides/slide4.xml" Id="R7f5b8e6265634fed" /><Relationship Type="http://schemas.openxmlformats.org/officeDocument/2006/relationships/slide" Target="/ppt/slides/slide5.xml" Id="R8f406597be8243ef" /><Relationship Type="http://schemas.openxmlformats.org/officeDocument/2006/relationships/slide" Target="/ppt/slides/slide6.xml" Id="R4d5874729ebb47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6c95a65fe42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2186104ae43a8" /><Relationship Type="http://schemas.openxmlformats.org/officeDocument/2006/relationships/theme" Target="/ppt/slideMasters/theme/theme1.xml" Id="Ra8c6256323244b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2186104ae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f61d267a24c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29b8d6211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609b29dc04c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8eae3dd474a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27e9bb0934e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f70663e0d4f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ELLINGSEN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ELLINGSEN EIENDOM AS</a:t>
            </a:r>
          </a:p>
        </p:txBody>
      </p:sp>
    </p:spTree>
  </p:cSld>
  <p:clrMapOvr>
    <a:masterClrMapping xmlns:a="http://schemas.openxmlformats.org/drawingml/2006/main"/>
  </p:clrMapOvr>
</p:sld>
</file>