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839001779a41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04217bffc7143f0"/>
  </p:sldMasterIdLst>
  <p:sldIdLst>
    <p:sldId xmlns:r="http://schemas.openxmlformats.org/officeDocument/2006/relationships" id="256" r:id="Rbc3b309e9be741b2"/>
    <p:sldId xmlns:r="http://schemas.openxmlformats.org/officeDocument/2006/relationships" id="257" r:id="R59fa1e64d2ff42c5"/>
    <p:sldId xmlns:r="http://schemas.openxmlformats.org/officeDocument/2006/relationships" id="258" r:id="R786db9127b924dcc"/>
    <p:sldId xmlns:r="http://schemas.openxmlformats.org/officeDocument/2006/relationships" id="259" r:id="R8d3e5ed47d164014"/>
    <p:sldId xmlns:r="http://schemas.openxmlformats.org/officeDocument/2006/relationships" id="260" r:id="R415c9b6e170c4ab1"/>
    <p:sldId xmlns:r="http://schemas.openxmlformats.org/officeDocument/2006/relationships" id="261" r:id="R8a83d51477964e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4217bffc7143f0" /><Relationship Type="http://schemas.openxmlformats.org/officeDocument/2006/relationships/slide" Target="/ppt/slides/slide1.xml" Id="Rbc3b309e9be741b2" /><Relationship Type="http://schemas.openxmlformats.org/officeDocument/2006/relationships/slide" Target="/ppt/slides/slide2.xml" Id="R59fa1e64d2ff42c5" /><Relationship Type="http://schemas.openxmlformats.org/officeDocument/2006/relationships/slide" Target="/ppt/slides/slide3.xml" Id="R786db9127b924dcc" /><Relationship Type="http://schemas.openxmlformats.org/officeDocument/2006/relationships/slide" Target="/ppt/slides/slide4.xml" Id="R8d3e5ed47d164014" /><Relationship Type="http://schemas.openxmlformats.org/officeDocument/2006/relationships/slide" Target="/ppt/slides/slide5.xml" Id="R415c9b6e170c4ab1" /><Relationship Type="http://schemas.openxmlformats.org/officeDocument/2006/relationships/slide" Target="/ppt/slides/slide6.xml" Id="R8a83d51477964e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b6074ee4714a6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ef7cea80da4017" /><Relationship Type="http://schemas.openxmlformats.org/officeDocument/2006/relationships/theme" Target="/ppt/slideMasters/theme/theme1.xml" Id="R5dc18e3432fb4b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aef7cea80da40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d411d7ae804b7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fbc11fe9a14d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bca21d5d9940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9df46cf71e47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980a35433a47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db154858984d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ELLINGSEN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ELLINGSEN EIENDOM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ELLINGSEN SVEIN ERIK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ELLINGSEN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985 698 708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ELLINGSEN EIENDOM AS</a:t>
            </a:r>
          </a:p>
        </p:txBody>
      </p:sp>
    </p:spTree>
  </p:cSld>
  <p:clrMapOvr>
    <a:masterClrMapping xmlns:a="http://schemas.openxmlformats.org/drawingml/2006/main"/>
  </p:clrMapOvr>
</p:sld>
</file>