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2c786fb8784f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a7830467104fb3"/>
  </p:sldMasterIdLst>
  <p:sldIdLst>
    <p:sldId xmlns:r="http://schemas.openxmlformats.org/officeDocument/2006/relationships" id="256" r:id="R39c9f96ac7ca459e"/>
    <p:sldId xmlns:r="http://schemas.openxmlformats.org/officeDocument/2006/relationships" id="257" r:id="Rf173589f278b4c40"/>
    <p:sldId xmlns:r="http://schemas.openxmlformats.org/officeDocument/2006/relationships" id="258" r:id="Rf1f51d75461c48ff"/>
    <p:sldId xmlns:r="http://schemas.openxmlformats.org/officeDocument/2006/relationships" id="259" r:id="R4f25cc81b9ef43d3"/>
    <p:sldId xmlns:r="http://schemas.openxmlformats.org/officeDocument/2006/relationships" id="260" r:id="R9669447eb9954a18"/>
    <p:sldId xmlns:r="http://schemas.openxmlformats.org/officeDocument/2006/relationships" id="261" r:id="Rcd8a991cbc654f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7830467104fb3" /><Relationship Type="http://schemas.openxmlformats.org/officeDocument/2006/relationships/slide" Target="/ppt/slides/slide1.xml" Id="R39c9f96ac7ca459e" /><Relationship Type="http://schemas.openxmlformats.org/officeDocument/2006/relationships/slide" Target="/ppt/slides/slide2.xml" Id="Rf173589f278b4c40" /><Relationship Type="http://schemas.openxmlformats.org/officeDocument/2006/relationships/slide" Target="/ppt/slides/slide3.xml" Id="Rf1f51d75461c48ff" /><Relationship Type="http://schemas.openxmlformats.org/officeDocument/2006/relationships/slide" Target="/ppt/slides/slide4.xml" Id="R4f25cc81b9ef43d3" /><Relationship Type="http://schemas.openxmlformats.org/officeDocument/2006/relationships/slide" Target="/ppt/slides/slide5.xml" Id="R9669447eb9954a18" /><Relationship Type="http://schemas.openxmlformats.org/officeDocument/2006/relationships/slide" Target="/ppt/slides/slide6.xml" Id="Rcd8a991cbc654f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75db531ed54d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8cfe1d344404e" /><Relationship Type="http://schemas.openxmlformats.org/officeDocument/2006/relationships/theme" Target="/ppt/slideMasters/theme/theme1.xml" Id="Rc5c636bb27f941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b8cfe1d34440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222c4df7745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45d037aaf4f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42b7f1c4a47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dbeef29f54a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29d92c96f43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bcbe274a341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LANGFONN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LANGFONN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BERGESEN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985 701 113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LANGFONN AS</a:t>
            </a:r>
          </a:p>
        </p:txBody>
      </p:sp>
    </p:spTree>
  </p:cSld>
  <p:clrMapOvr>
    <a:masterClrMapping xmlns:a="http://schemas.openxmlformats.org/drawingml/2006/main"/>
  </p:clrMapOvr>
</p:sld>
</file>