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e16ee1508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bf4998b79423d"/>
  </p:sldMasterIdLst>
  <p:sldIdLst>
    <p:sldId xmlns:r="http://schemas.openxmlformats.org/officeDocument/2006/relationships" id="256" r:id="R01e7d7a594654ffb"/>
    <p:sldId xmlns:r="http://schemas.openxmlformats.org/officeDocument/2006/relationships" id="257" r:id="Rb7ac3092065d4b84"/>
    <p:sldId xmlns:r="http://schemas.openxmlformats.org/officeDocument/2006/relationships" id="258" r:id="Rd83bbdaa0b4a4b8b"/>
    <p:sldId xmlns:r="http://schemas.openxmlformats.org/officeDocument/2006/relationships" id="259" r:id="R5308bd9d6b9f4147"/>
    <p:sldId xmlns:r="http://schemas.openxmlformats.org/officeDocument/2006/relationships" id="260" r:id="R1580745a072644f1"/>
    <p:sldId xmlns:r="http://schemas.openxmlformats.org/officeDocument/2006/relationships" id="261" r:id="Rb1819835a8ee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bf4998b79423d" /><Relationship Type="http://schemas.openxmlformats.org/officeDocument/2006/relationships/slide" Target="/ppt/slides/slide1.xml" Id="R01e7d7a594654ffb" /><Relationship Type="http://schemas.openxmlformats.org/officeDocument/2006/relationships/slide" Target="/ppt/slides/slide2.xml" Id="Rb7ac3092065d4b84" /><Relationship Type="http://schemas.openxmlformats.org/officeDocument/2006/relationships/slide" Target="/ppt/slides/slide3.xml" Id="Rd83bbdaa0b4a4b8b" /><Relationship Type="http://schemas.openxmlformats.org/officeDocument/2006/relationships/slide" Target="/ppt/slides/slide4.xml" Id="R5308bd9d6b9f4147" /><Relationship Type="http://schemas.openxmlformats.org/officeDocument/2006/relationships/slide" Target="/ppt/slides/slide5.xml" Id="R1580745a072644f1" /><Relationship Type="http://schemas.openxmlformats.org/officeDocument/2006/relationships/slide" Target="/ppt/slides/slide6.xml" Id="Rb1819835a8ee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32df3d516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23c442ea147ab" /><Relationship Type="http://schemas.openxmlformats.org/officeDocument/2006/relationships/theme" Target="/ppt/slideMasters/theme/theme1.xml" Id="R40a913b390ca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23c442ea1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92bf2d95f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396e9e88b4d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fa318648b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1a824e09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e9df3372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531b15c3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FRAXINUS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985 708 274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FRAXINUS AS</a:t>
            </a:r>
          </a:p>
        </p:txBody>
      </p:sp>
    </p:spTree>
  </p:cSld>
  <p:clrMapOvr>
    <a:masterClrMapping xmlns:a="http://schemas.openxmlformats.org/drawingml/2006/main"/>
  </p:clrMapOvr>
</p:sld>
</file>