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ceb273158247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0d882c760a40de"/>
  </p:sldMasterIdLst>
  <p:sldIdLst>
    <p:sldId xmlns:r="http://schemas.openxmlformats.org/officeDocument/2006/relationships" id="256" r:id="R34416bee8fbb48d2"/>
    <p:sldId xmlns:r="http://schemas.openxmlformats.org/officeDocument/2006/relationships" id="257" r:id="R7e28fd109fe64d8f"/>
    <p:sldId xmlns:r="http://schemas.openxmlformats.org/officeDocument/2006/relationships" id="258" r:id="R09dc4190e1224551"/>
    <p:sldId xmlns:r="http://schemas.openxmlformats.org/officeDocument/2006/relationships" id="259" r:id="R68308dbbbc9a4476"/>
    <p:sldId xmlns:r="http://schemas.openxmlformats.org/officeDocument/2006/relationships" id="260" r:id="R5a0b27e55cee41d4"/>
    <p:sldId xmlns:r="http://schemas.openxmlformats.org/officeDocument/2006/relationships" id="261" r:id="R8aedb44705f64d9b"/>
    <p:sldId xmlns:r="http://schemas.openxmlformats.org/officeDocument/2006/relationships" id="262" r:id="R987b4d6ee3ea48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0d882c760a40de" /><Relationship Type="http://schemas.openxmlformats.org/officeDocument/2006/relationships/slide" Target="/ppt/slides/slide1.xml" Id="R34416bee8fbb48d2" /><Relationship Type="http://schemas.openxmlformats.org/officeDocument/2006/relationships/slide" Target="/ppt/slides/slide2.xml" Id="R7e28fd109fe64d8f" /><Relationship Type="http://schemas.openxmlformats.org/officeDocument/2006/relationships/slide" Target="/ppt/slides/slide3.xml" Id="R09dc4190e1224551" /><Relationship Type="http://schemas.openxmlformats.org/officeDocument/2006/relationships/slide" Target="/ppt/slides/slide4.xml" Id="R68308dbbbc9a4476" /><Relationship Type="http://schemas.openxmlformats.org/officeDocument/2006/relationships/slide" Target="/ppt/slides/slide5.xml" Id="R5a0b27e55cee41d4" /><Relationship Type="http://schemas.openxmlformats.org/officeDocument/2006/relationships/slide" Target="/ppt/slides/slide6.xml" Id="R8aedb44705f64d9b" /><Relationship Type="http://schemas.openxmlformats.org/officeDocument/2006/relationships/slide" Target="/ppt/slides/slide7.xml" Id="R987b4d6ee3ea48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27a8ecbd8f4b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35c718147461d" /><Relationship Type="http://schemas.openxmlformats.org/officeDocument/2006/relationships/theme" Target="/ppt/slideMasters/theme/theme1.xml" Id="R3c044e4484b04b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035c71814746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37f56023d4d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89ea9587449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906427feb43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a3e0650e64d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d8c11388d45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48bcec59d49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e98d61cff47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FRAXINUS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FRAXINUS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FRAXINUS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FRAXINUS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FRAXINUS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FRAXINUS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994 412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18 765 245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19 326 766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FRAXINUS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ANKER-RASCH HEIDE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ANKER-RASCH HEIDE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 ANKER-RASCH HEIDE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FRAXINUS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985 708 274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FRAXINUS AS</a:t>
            </a:r>
          </a:p>
        </p:txBody>
      </p:sp>
    </p:spTree>
  </p:cSld>
  <p:clrMapOvr>
    <a:masterClrMapping xmlns:a="http://schemas.openxmlformats.org/drawingml/2006/main"/>
  </p:clrMapOvr>
</p:sld>
</file>