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17b9ccea5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59d6711c14670"/>
  </p:sldMasterIdLst>
  <p:sldIdLst>
    <p:sldId xmlns:r="http://schemas.openxmlformats.org/officeDocument/2006/relationships" id="256" r:id="Rf7de905906f54c4c"/>
    <p:sldId xmlns:r="http://schemas.openxmlformats.org/officeDocument/2006/relationships" id="257" r:id="R05e0d0b17b254c4d"/>
    <p:sldId xmlns:r="http://schemas.openxmlformats.org/officeDocument/2006/relationships" id="258" r:id="Rac4a8fce7f134275"/>
    <p:sldId xmlns:r="http://schemas.openxmlformats.org/officeDocument/2006/relationships" id="259" r:id="R3bfcb6c8d73c46a8"/>
    <p:sldId xmlns:r="http://schemas.openxmlformats.org/officeDocument/2006/relationships" id="260" r:id="R026a0a6de7c248ee"/>
    <p:sldId xmlns:r="http://schemas.openxmlformats.org/officeDocument/2006/relationships" id="261" r:id="R1f7281c7e50e4644"/>
    <p:sldId xmlns:r="http://schemas.openxmlformats.org/officeDocument/2006/relationships" id="262" r:id="R3741ccc00796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59d6711c14670" /><Relationship Type="http://schemas.openxmlformats.org/officeDocument/2006/relationships/slide" Target="/ppt/slides/slide1.xml" Id="Rf7de905906f54c4c" /><Relationship Type="http://schemas.openxmlformats.org/officeDocument/2006/relationships/slide" Target="/ppt/slides/slide2.xml" Id="R05e0d0b17b254c4d" /><Relationship Type="http://schemas.openxmlformats.org/officeDocument/2006/relationships/slide" Target="/ppt/slides/slide3.xml" Id="Rac4a8fce7f134275" /><Relationship Type="http://schemas.openxmlformats.org/officeDocument/2006/relationships/slide" Target="/ppt/slides/slide4.xml" Id="R3bfcb6c8d73c46a8" /><Relationship Type="http://schemas.openxmlformats.org/officeDocument/2006/relationships/slide" Target="/ppt/slides/slide5.xml" Id="R026a0a6de7c248ee" /><Relationship Type="http://schemas.openxmlformats.org/officeDocument/2006/relationships/slide" Target="/ppt/slides/slide6.xml" Id="R1f7281c7e50e4644" /><Relationship Type="http://schemas.openxmlformats.org/officeDocument/2006/relationships/slide" Target="/ppt/slides/slide7.xml" Id="R3741ccc00796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b9d97eb26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679c14b54182" /><Relationship Type="http://schemas.openxmlformats.org/officeDocument/2006/relationships/theme" Target="/ppt/slideMasters/theme/theme1.xml" Id="R0ee56d3266c3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b679c14b5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7245cbd3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07ceed58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486d145b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a2721b97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6ce969c6e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6a2564e5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17784f59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