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04038efd6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ba292394e4c1d"/>
  </p:sldMasterIdLst>
  <p:sldIdLst>
    <p:sldId xmlns:r="http://schemas.openxmlformats.org/officeDocument/2006/relationships" id="256" r:id="R306ba34ddb834e9b"/>
    <p:sldId xmlns:r="http://schemas.openxmlformats.org/officeDocument/2006/relationships" id="257" r:id="R404e82ab29f14f6f"/>
    <p:sldId xmlns:r="http://schemas.openxmlformats.org/officeDocument/2006/relationships" id="258" r:id="R50f363d71cf74ee5"/>
    <p:sldId xmlns:r="http://schemas.openxmlformats.org/officeDocument/2006/relationships" id="259" r:id="Rf99956464f874723"/>
    <p:sldId xmlns:r="http://schemas.openxmlformats.org/officeDocument/2006/relationships" id="260" r:id="R5dcdb15397a74e51"/>
    <p:sldId xmlns:r="http://schemas.openxmlformats.org/officeDocument/2006/relationships" id="261" r:id="R2a377a98b8b643da"/>
    <p:sldId xmlns:r="http://schemas.openxmlformats.org/officeDocument/2006/relationships" id="262" r:id="R10b3bca20a1e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ba292394e4c1d" /><Relationship Type="http://schemas.openxmlformats.org/officeDocument/2006/relationships/slide" Target="/ppt/slides/slide1.xml" Id="R306ba34ddb834e9b" /><Relationship Type="http://schemas.openxmlformats.org/officeDocument/2006/relationships/slide" Target="/ppt/slides/slide2.xml" Id="R404e82ab29f14f6f" /><Relationship Type="http://schemas.openxmlformats.org/officeDocument/2006/relationships/slide" Target="/ppt/slides/slide3.xml" Id="R50f363d71cf74ee5" /><Relationship Type="http://schemas.openxmlformats.org/officeDocument/2006/relationships/slide" Target="/ppt/slides/slide4.xml" Id="Rf99956464f874723" /><Relationship Type="http://schemas.openxmlformats.org/officeDocument/2006/relationships/slide" Target="/ppt/slides/slide5.xml" Id="R5dcdb15397a74e51" /><Relationship Type="http://schemas.openxmlformats.org/officeDocument/2006/relationships/slide" Target="/ppt/slides/slide6.xml" Id="R2a377a98b8b643da" /><Relationship Type="http://schemas.openxmlformats.org/officeDocument/2006/relationships/slide" Target="/ppt/slides/slide7.xml" Id="R10b3bca20a1e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fe60aee15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038bc804b4afb" /><Relationship Type="http://schemas.openxmlformats.org/officeDocument/2006/relationships/theme" Target="/ppt/slideMasters/theme/theme1.xml" Id="R379b27ff925b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038bc804b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1931173f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0424a557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2131e94e3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b2bd437a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a9be1716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e856db26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a00bdd9f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ALGECO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NORWAY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162 037 000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126 301 000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1 061 540 000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1 744 518 000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info.no@algeco.com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www.algeco.no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985 729 220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AS</a:t>
            </a:r>
          </a:p>
        </p:txBody>
      </p:sp>
    </p:spTree>
  </p:cSld>
  <p:clrMapOvr>
    <a:masterClrMapping xmlns:a="http://schemas.openxmlformats.org/drawingml/2006/main"/>
  </p:clrMapOvr>
</p:sld>
</file>