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43e6b2f99e40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c56caa32ef4494"/>
  </p:sldMasterIdLst>
  <p:sldIdLst>
    <p:sldId xmlns:r="http://schemas.openxmlformats.org/officeDocument/2006/relationships" id="256" r:id="R1b55aa8c4fc44d1a"/>
    <p:sldId xmlns:r="http://schemas.openxmlformats.org/officeDocument/2006/relationships" id="257" r:id="R07c4cad30cef47d7"/>
    <p:sldId xmlns:r="http://schemas.openxmlformats.org/officeDocument/2006/relationships" id="258" r:id="R3fe5a267844e49eb"/>
    <p:sldId xmlns:r="http://schemas.openxmlformats.org/officeDocument/2006/relationships" id="259" r:id="Re82418ba108841bc"/>
    <p:sldId xmlns:r="http://schemas.openxmlformats.org/officeDocument/2006/relationships" id="260" r:id="R09cde359e50d4230"/>
    <p:sldId xmlns:r="http://schemas.openxmlformats.org/officeDocument/2006/relationships" id="261" r:id="Rb0a7af91d09740fe"/>
    <p:sldId xmlns:r="http://schemas.openxmlformats.org/officeDocument/2006/relationships" id="262" r:id="Rf6ebadb669ef4f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56caa32ef4494" /><Relationship Type="http://schemas.openxmlformats.org/officeDocument/2006/relationships/slide" Target="/ppt/slides/slide1.xml" Id="R1b55aa8c4fc44d1a" /><Relationship Type="http://schemas.openxmlformats.org/officeDocument/2006/relationships/slide" Target="/ppt/slides/slide2.xml" Id="R07c4cad30cef47d7" /><Relationship Type="http://schemas.openxmlformats.org/officeDocument/2006/relationships/slide" Target="/ppt/slides/slide3.xml" Id="R3fe5a267844e49eb" /><Relationship Type="http://schemas.openxmlformats.org/officeDocument/2006/relationships/slide" Target="/ppt/slides/slide4.xml" Id="Re82418ba108841bc" /><Relationship Type="http://schemas.openxmlformats.org/officeDocument/2006/relationships/slide" Target="/ppt/slides/slide5.xml" Id="R09cde359e50d4230" /><Relationship Type="http://schemas.openxmlformats.org/officeDocument/2006/relationships/slide" Target="/ppt/slides/slide6.xml" Id="Rb0a7af91d09740fe" /><Relationship Type="http://schemas.openxmlformats.org/officeDocument/2006/relationships/slide" Target="/ppt/slides/slide7.xml" Id="Rf6ebadb669ef4f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5199f625347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1f97c489e4234" /><Relationship Type="http://schemas.openxmlformats.org/officeDocument/2006/relationships/theme" Target="/ppt/slideMasters/theme/theme1.xml" Id="R30fa4dc0fc0c45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91f97c489e42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bda520eb04f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fc0650675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356325d69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ffabd42da41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9a4d018fc40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af85d60eb42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d041b42d048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DUERO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34 694 694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−2 844 137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−14 954 799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16 307 800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80 125 407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PINGUS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Lilleruts vei 49A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40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985 730 369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DUERO AS</a:t>
            </a:r>
          </a:p>
        </p:txBody>
      </p:sp>
    </p:spTree>
  </p:cSld>
  <p:clrMapOvr>
    <a:masterClrMapping xmlns:a="http://schemas.openxmlformats.org/drawingml/2006/main"/>
  </p:clrMapOvr>
</p:sld>
</file>