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8f2c16100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ff5da428d4a7f"/>
  </p:sldMasterIdLst>
  <p:sldIdLst>
    <p:sldId xmlns:r="http://schemas.openxmlformats.org/officeDocument/2006/relationships" id="256" r:id="R0bd14a80ab6847c5"/>
    <p:sldId xmlns:r="http://schemas.openxmlformats.org/officeDocument/2006/relationships" id="257" r:id="R424eafde36074223"/>
    <p:sldId xmlns:r="http://schemas.openxmlformats.org/officeDocument/2006/relationships" id="258" r:id="Rfc3b31c615b8432b"/>
    <p:sldId xmlns:r="http://schemas.openxmlformats.org/officeDocument/2006/relationships" id="259" r:id="Ra0c459fe685744a9"/>
    <p:sldId xmlns:r="http://schemas.openxmlformats.org/officeDocument/2006/relationships" id="260" r:id="R37b7f9d598834f46"/>
    <p:sldId xmlns:r="http://schemas.openxmlformats.org/officeDocument/2006/relationships" id="261" r:id="Ra93ec2a418a2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ff5da428d4a7f" /><Relationship Type="http://schemas.openxmlformats.org/officeDocument/2006/relationships/slide" Target="/ppt/slides/slide1.xml" Id="R0bd14a80ab6847c5" /><Relationship Type="http://schemas.openxmlformats.org/officeDocument/2006/relationships/slide" Target="/ppt/slides/slide2.xml" Id="R424eafde36074223" /><Relationship Type="http://schemas.openxmlformats.org/officeDocument/2006/relationships/slide" Target="/ppt/slides/slide3.xml" Id="Rfc3b31c615b8432b" /><Relationship Type="http://schemas.openxmlformats.org/officeDocument/2006/relationships/slide" Target="/ppt/slides/slide4.xml" Id="Ra0c459fe685744a9" /><Relationship Type="http://schemas.openxmlformats.org/officeDocument/2006/relationships/slide" Target="/ppt/slides/slide5.xml" Id="R37b7f9d598834f46" /><Relationship Type="http://schemas.openxmlformats.org/officeDocument/2006/relationships/slide" Target="/ppt/slides/slide6.xml" Id="Ra93ec2a418a2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f3f7f788d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40e3172440e4" /><Relationship Type="http://schemas.openxmlformats.org/officeDocument/2006/relationships/theme" Target="/ppt/slideMasters/theme/theme1.xml" Id="R160234e66feb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840e31724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279a3dd9d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0433e6c8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ad961a69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f6f39744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6bd53861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3ead2ff2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