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54aad2055446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fde01357be4fcd"/>
  </p:sldMasterIdLst>
  <p:sldIdLst>
    <p:sldId xmlns:r="http://schemas.openxmlformats.org/officeDocument/2006/relationships" id="256" r:id="Rc088367402d9494d"/>
    <p:sldId xmlns:r="http://schemas.openxmlformats.org/officeDocument/2006/relationships" id="257" r:id="Racb9e0135e124eb6"/>
    <p:sldId xmlns:r="http://schemas.openxmlformats.org/officeDocument/2006/relationships" id="258" r:id="R8ec45765092b47f1"/>
    <p:sldId xmlns:r="http://schemas.openxmlformats.org/officeDocument/2006/relationships" id="259" r:id="Rf9afc32d85ba4195"/>
    <p:sldId xmlns:r="http://schemas.openxmlformats.org/officeDocument/2006/relationships" id="260" r:id="Ra811badb054b4e47"/>
    <p:sldId xmlns:r="http://schemas.openxmlformats.org/officeDocument/2006/relationships" id="261" r:id="R1b58cd3b895d42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fde01357be4fcd" /><Relationship Type="http://schemas.openxmlformats.org/officeDocument/2006/relationships/slide" Target="/ppt/slides/slide1.xml" Id="Rc088367402d9494d" /><Relationship Type="http://schemas.openxmlformats.org/officeDocument/2006/relationships/slide" Target="/ppt/slides/slide2.xml" Id="Racb9e0135e124eb6" /><Relationship Type="http://schemas.openxmlformats.org/officeDocument/2006/relationships/slide" Target="/ppt/slides/slide3.xml" Id="R8ec45765092b47f1" /><Relationship Type="http://schemas.openxmlformats.org/officeDocument/2006/relationships/slide" Target="/ppt/slides/slide4.xml" Id="Rf9afc32d85ba4195" /><Relationship Type="http://schemas.openxmlformats.org/officeDocument/2006/relationships/slide" Target="/ppt/slides/slide5.xml" Id="Ra811badb054b4e47" /><Relationship Type="http://schemas.openxmlformats.org/officeDocument/2006/relationships/slide" Target="/ppt/slides/slide6.xml" Id="R1b58cd3b895d42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2d175321c545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03bfb19e04a09" /><Relationship Type="http://schemas.openxmlformats.org/officeDocument/2006/relationships/theme" Target="/ppt/slideMasters/theme/theme1.xml" Id="R61faa1f5152f42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603bfb19e04a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9b3af21d646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f4f2183a94e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fc1d4286e4b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cd92aa5454e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ab38f427b44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8c6709cfb41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MAKRO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133B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knut.krosby@bube.no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985 758 948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HOLDING AS</a:t>
            </a:r>
          </a:p>
        </p:txBody>
      </p:sp>
    </p:spTree>
  </p:cSld>
  <p:clrMapOvr>
    <a:masterClrMapping xmlns:a="http://schemas.openxmlformats.org/drawingml/2006/main"/>
  </p:clrMapOvr>
</p:sld>
</file>