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11bc48ecd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4278d4340e4fdf"/>
  </p:sldMasterIdLst>
  <p:sldIdLst>
    <p:sldId xmlns:r="http://schemas.openxmlformats.org/officeDocument/2006/relationships" id="256" r:id="Raaa2053aca49496e"/>
    <p:sldId xmlns:r="http://schemas.openxmlformats.org/officeDocument/2006/relationships" id="257" r:id="R5f5e484d2f974f22"/>
    <p:sldId xmlns:r="http://schemas.openxmlformats.org/officeDocument/2006/relationships" id="258" r:id="R62fee3918d214a97"/>
    <p:sldId xmlns:r="http://schemas.openxmlformats.org/officeDocument/2006/relationships" id="259" r:id="Red79deb9654d4907"/>
    <p:sldId xmlns:r="http://schemas.openxmlformats.org/officeDocument/2006/relationships" id="260" r:id="Rfd98cca050f140e4"/>
    <p:sldId xmlns:r="http://schemas.openxmlformats.org/officeDocument/2006/relationships" id="261" r:id="Rb20704536b894830"/>
    <p:sldId xmlns:r="http://schemas.openxmlformats.org/officeDocument/2006/relationships" id="262" r:id="Refa634e25488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278d4340e4fdf" /><Relationship Type="http://schemas.openxmlformats.org/officeDocument/2006/relationships/slide" Target="/ppt/slides/slide1.xml" Id="Raaa2053aca49496e" /><Relationship Type="http://schemas.openxmlformats.org/officeDocument/2006/relationships/slide" Target="/ppt/slides/slide2.xml" Id="R5f5e484d2f974f22" /><Relationship Type="http://schemas.openxmlformats.org/officeDocument/2006/relationships/slide" Target="/ppt/slides/slide3.xml" Id="R62fee3918d214a97" /><Relationship Type="http://schemas.openxmlformats.org/officeDocument/2006/relationships/slide" Target="/ppt/slides/slide4.xml" Id="Red79deb9654d4907" /><Relationship Type="http://schemas.openxmlformats.org/officeDocument/2006/relationships/slide" Target="/ppt/slides/slide5.xml" Id="Rfd98cca050f140e4" /><Relationship Type="http://schemas.openxmlformats.org/officeDocument/2006/relationships/slide" Target="/ppt/slides/slide6.xml" Id="Rb20704536b894830" /><Relationship Type="http://schemas.openxmlformats.org/officeDocument/2006/relationships/slide" Target="/ppt/slides/slide7.xml" Id="Refa634e25488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06dd55e374b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3d95885ac4c77" /><Relationship Type="http://schemas.openxmlformats.org/officeDocument/2006/relationships/theme" Target="/ppt/slideMasters/theme/theme1.xml" Id="Rbdbf7768318e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93d95885ac4c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6acf4723f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c6a9688c741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98f2a7529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b66dda983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2667f5f8a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005b8591a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362c0ba94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8 716 569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8 720 298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KROSBY ANDERS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KROSBY MORTEN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KROSBY KNUT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knut.krosby@bube.no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985 758 948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