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a80c03305942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65c42b09d84e7e"/>
  </p:sldMasterIdLst>
  <p:sldIdLst>
    <p:sldId xmlns:r="http://schemas.openxmlformats.org/officeDocument/2006/relationships" id="256" r:id="R8de1ccc5be9f4152"/>
    <p:sldId xmlns:r="http://schemas.openxmlformats.org/officeDocument/2006/relationships" id="257" r:id="R77ff1953ddb6465e"/>
    <p:sldId xmlns:r="http://schemas.openxmlformats.org/officeDocument/2006/relationships" id="258" r:id="R87cf5b66a9364d31"/>
    <p:sldId xmlns:r="http://schemas.openxmlformats.org/officeDocument/2006/relationships" id="259" r:id="Rb1282f8781344f7a"/>
    <p:sldId xmlns:r="http://schemas.openxmlformats.org/officeDocument/2006/relationships" id="260" r:id="R5414bb5ca6544c1d"/>
    <p:sldId xmlns:r="http://schemas.openxmlformats.org/officeDocument/2006/relationships" id="261" r:id="Re656b86c588345d5"/>
    <p:sldId xmlns:r="http://schemas.openxmlformats.org/officeDocument/2006/relationships" id="262" r:id="R7101d966346147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65c42b09d84e7e" /><Relationship Type="http://schemas.openxmlformats.org/officeDocument/2006/relationships/slide" Target="/ppt/slides/slide1.xml" Id="R8de1ccc5be9f4152" /><Relationship Type="http://schemas.openxmlformats.org/officeDocument/2006/relationships/slide" Target="/ppt/slides/slide2.xml" Id="R77ff1953ddb6465e" /><Relationship Type="http://schemas.openxmlformats.org/officeDocument/2006/relationships/slide" Target="/ppt/slides/slide3.xml" Id="R87cf5b66a9364d31" /><Relationship Type="http://schemas.openxmlformats.org/officeDocument/2006/relationships/slide" Target="/ppt/slides/slide4.xml" Id="Rb1282f8781344f7a" /><Relationship Type="http://schemas.openxmlformats.org/officeDocument/2006/relationships/slide" Target="/ppt/slides/slide5.xml" Id="R5414bb5ca6544c1d" /><Relationship Type="http://schemas.openxmlformats.org/officeDocument/2006/relationships/slide" Target="/ppt/slides/slide6.xml" Id="Re656b86c588345d5" /><Relationship Type="http://schemas.openxmlformats.org/officeDocument/2006/relationships/slide" Target="/ppt/slides/slide7.xml" Id="R7101d966346147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7791888d9642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7d90ea12ca4297" /><Relationship Type="http://schemas.openxmlformats.org/officeDocument/2006/relationships/theme" Target="/ppt/slideMasters/theme/theme1.xml" Id="R974a4590fe7e4e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7d90ea12ca42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b76c813c747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a7a3194ab041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d50fe27db46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f4b76abcde48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d6a846e53a46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99d9b8a0b46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2fc384eb742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LILLE VÆRKSTED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VÆRKSTED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LILLE VÆRKSTED AS ble etablert [år] og holder til i Bærums Verk.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VÆRKSTED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VÆRKSTED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VÆRKSTED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7 092 446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1 114 591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818 357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2 703 732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5 027 271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VÆRKSTED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SEBASTIAN SANDVOLD OLSEN  –  99,9 %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SEBASTIAN SANDVOLD OLSEN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VÆRKSTED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Verksgata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1353 Bærums Verk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detlilleverksted@c2i.net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985 776 113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LILLE VÆRKSTED AS</a:t>
            </a:r>
          </a:p>
        </p:txBody>
      </p:sp>
    </p:spTree>
  </p:cSld>
  <p:clrMapOvr>
    <a:masterClrMapping xmlns:a="http://schemas.openxmlformats.org/drawingml/2006/main"/>
  </p:clrMapOvr>
</p:sld>
</file>