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ef7339e99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1f750346a4f7e"/>
  </p:sldMasterIdLst>
  <p:sldIdLst>
    <p:sldId xmlns:r="http://schemas.openxmlformats.org/officeDocument/2006/relationships" id="256" r:id="Rb2bcd01bc13c4256"/>
    <p:sldId xmlns:r="http://schemas.openxmlformats.org/officeDocument/2006/relationships" id="257" r:id="R833745490504486c"/>
    <p:sldId xmlns:r="http://schemas.openxmlformats.org/officeDocument/2006/relationships" id="258" r:id="R5bb283c1e27e4204"/>
    <p:sldId xmlns:r="http://schemas.openxmlformats.org/officeDocument/2006/relationships" id="259" r:id="Rd816d4f6ce4f44c5"/>
    <p:sldId xmlns:r="http://schemas.openxmlformats.org/officeDocument/2006/relationships" id="260" r:id="Re469addef2384ec2"/>
    <p:sldId xmlns:r="http://schemas.openxmlformats.org/officeDocument/2006/relationships" id="261" r:id="R609b5ef660c1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1f750346a4f7e" /><Relationship Type="http://schemas.openxmlformats.org/officeDocument/2006/relationships/slide" Target="/ppt/slides/slide1.xml" Id="Rb2bcd01bc13c4256" /><Relationship Type="http://schemas.openxmlformats.org/officeDocument/2006/relationships/slide" Target="/ppt/slides/slide2.xml" Id="R833745490504486c" /><Relationship Type="http://schemas.openxmlformats.org/officeDocument/2006/relationships/slide" Target="/ppt/slides/slide3.xml" Id="R5bb283c1e27e4204" /><Relationship Type="http://schemas.openxmlformats.org/officeDocument/2006/relationships/slide" Target="/ppt/slides/slide4.xml" Id="Rd816d4f6ce4f44c5" /><Relationship Type="http://schemas.openxmlformats.org/officeDocument/2006/relationships/slide" Target="/ppt/slides/slide5.xml" Id="Re469addef2384ec2" /><Relationship Type="http://schemas.openxmlformats.org/officeDocument/2006/relationships/slide" Target="/ppt/slides/slide6.xml" Id="R609b5ef660c1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8ccbd5f6f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4ba340cb4f5f" /><Relationship Type="http://schemas.openxmlformats.org/officeDocument/2006/relationships/theme" Target="/ppt/slideMasters/theme/theme1.xml" Id="Rec1ec7e18772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f4ba340cb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de6c3cae6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172eeba91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2b9eca6a7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3e1c56783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459766c3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ed564aabd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BEITOSTØLEN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985 797 013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