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da48e717c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bc5c38eda4011"/>
  </p:sldMasterIdLst>
  <p:sldIdLst>
    <p:sldId xmlns:r="http://schemas.openxmlformats.org/officeDocument/2006/relationships" id="256" r:id="Ree29e5a72cf24ee9"/>
    <p:sldId xmlns:r="http://schemas.openxmlformats.org/officeDocument/2006/relationships" id="257" r:id="R0e60337636e74fc0"/>
    <p:sldId xmlns:r="http://schemas.openxmlformats.org/officeDocument/2006/relationships" id="258" r:id="R27f0df51f62049ce"/>
    <p:sldId xmlns:r="http://schemas.openxmlformats.org/officeDocument/2006/relationships" id="259" r:id="R81db3a8b4fbb49c5"/>
    <p:sldId xmlns:r="http://schemas.openxmlformats.org/officeDocument/2006/relationships" id="260" r:id="R80c3602680d54d8b"/>
    <p:sldId xmlns:r="http://schemas.openxmlformats.org/officeDocument/2006/relationships" id="261" r:id="R9638bd5dba314c11"/>
    <p:sldId xmlns:r="http://schemas.openxmlformats.org/officeDocument/2006/relationships" id="262" r:id="Rf3f6255a87c3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bc5c38eda4011" /><Relationship Type="http://schemas.openxmlformats.org/officeDocument/2006/relationships/slide" Target="/ppt/slides/slide1.xml" Id="Ree29e5a72cf24ee9" /><Relationship Type="http://schemas.openxmlformats.org/officeDocument/2006/relationships/slide" Target="/ppt/slides/slide2.xml" Id="R0e60337636e74fc0" /><Relationship Type="http://schemas.openxmlformats.org/officeDocument/2006/relationships/slide" Target="/ppt/slides/slide3.xml" Id="R27f0df51f62049ce" /><Relationship Type="http://schemas.openxmlformats.org/officeDocument/2006/relationships/slide" Target="/ppt/slides/slide4.xml" Id="R81db3a8b4fbb49c5" /><Relationship Type="http://schemas.openxmlformats.org/officeDocument/2006/relationships/slide" Target="/ppt/slides/slide5.xml" Id="R80c3602680d54d8b" /><Relationship Type="http://schemas.openxmlformats.org/officeDocument/2006/relationships/slide" Target="/ppt/slides/slide6.xml" Id="R9638bd5dba314c11" /><Relationship Type="http://schemas.openxmlformats.org/officeDocument/2006/relationships/slide" Target="/ppt/slides/slide7.xml" Id="Rf3f6255a87c3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f4b3baad0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a2c5120c4ca2" /><Relationship Type="http://schemas.openxmlformats.org/officeDocument/2006/relationships/theme" Target="/ppt/slideMasters/theme/theme1.xml" Id="R000d71f9f308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0a2c5120c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c15aef6c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db0244c6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310530a8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7c307180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65879f08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af32efae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4710b96f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BEITOSTØLEN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BEITOSTØLEN RESORT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109 988 831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15 471 446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 RESORT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