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c6e8a1338148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cabbb7301c49b6"/>
  </p:sldMasterIdLst>
  <p:sldIdLst>
    <p:sldId xmlns:r="http://schemas.openxmlformats.org/officeDocument/2006/relationships" id="256" r:id="R2659a3e04a564bb5"/>
    <p:sldId xmlns:r="http://schemas.openxmlformats.org/officeDocument/2006/relationships" id="257" r:id="Raf68b755983f44d3"/>
    <p:sldId xmlns:r="http://schemas.openxmlformats.org/officeDocument/2006/relationships" id="258" r:id="R6e115693e94d4c2a"/>
    <p:sldId xmlns:r="http://schemas.openxmlformats.org/officeDocument/2006/relationships" id="259" r:id="R0b07c7100c8c4046"/>
    <p:sldId xmlns:r="http://schemas.openxmlformats.org/officeDocument/2006/relationships" id="260" r:id="R64f4b86d758448a5"/>
    <p:sldId xmlns:r="http://schemas.openxmlformats.org/officeDocument/2006/relationships" id="261" r:id="Radf0f2b261594b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cabbb7301c49b6" /><Relationship Type="http://schemas.openxmlformats.org/officeDocument/2006/relationships/slide" Target="/ppt/slides/slide1.xml" Id="R2659a3e04a564bb5" /><Relationship Type="http://schemas.openxmlformats.org/officeDocument/2006/relationships/slide" Target="/ppt/slides/slide2.xml" Id="Raf68b755983f44d3" /><Relationship Type="http://schemas.openxmlformats.org/officeDocument/2006/relationships/slide" Target="/ppt/slides/slide3.xml" Id="R6e115693e94d4c2a" /><Relationship Type="http://schemas.openxmlformats.org/officeDocument/2006/relationships/slide" Target="/ppt/slides/slide4.xml" Id="R0b07c7100c8c4046" /><Relationship Type="http://schemas.openxmlformats.org/officeDocument/2006/relationships/slide" Target="/ppt/slides/slide5.xml" Id="R64f4b86d758448a5" /><Relationship Type="http://schemas.openxmlformats.org/officeDocument/2006/relationships/slide" Target="/ppt/slides/slide6.xml" Id="Radf0f2b261594b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c5bcb6c9e94b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ed7b314ef14820" /><Relationship Type="http://schemas.openxmlformats.org/officeDocument/2006/relationships/theme" Target="/ppt/slideMasters/theme/theme1.xml" Id="R1e18bda3d3bf46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ed7b314ef148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e058fd2aaa40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88d065bf734d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0bb53620ae4b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1fd904d4964f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08a030db14f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b2f8d7be64e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FREETREND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FREETREND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ØDEGÅRD JENSEN JOHN-ROGER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INNLI STIG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FREETREND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985 807 124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FREETREND AS</a:t>
            </a:r>
          </a:p>
        </p:txBody>
      </p:sp>
    </p:spTree>
  </p:cSld>
  <p:clrMapOvr>
    <a:masterClrMapping xmlns:a="http://schemas.openxmlformats.org/drawingml/2006/main"/>
  </p:clrMapOvr>
</p:sld>
</file>