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60b1308acc41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e0c8d3a1604c95"/>
  </p:sldMasterIdLst>
  <p:sldIdLst>
    <p:sldId xmlns:r="http://schemas.openxmlformats.org/officeDocument/2006/relationships" id="256" r:id="Rcbea493575904f3a"/>
    <p:sldId xmlns:r="http://schemas.openxmlformats.org/officeDocument/2006/relationships" id="257" r:id="R58ceb62650754a52"/>
    <p:sldId xmlns:r="http://schemas.openxmlformats.org/officeDocument/2006/relationships" id="258" r:id="R167a0726811a4da1"/>
    <p:sldId xmlns:r="http://schemas.openxmlformats.org/officeDocument/2006/relationships" id="259" r:id="R99ba48e56a464716"/>
    <p:sldId xmlns:r="http://schemas.openxmlformats.org/officeDocument/2006/relationships" id="260" r:id="R56d91d3a08e2488f"/>
    <p:sldId xmlns:r="http://schemas.openxmlformats.org/officeDocument/2006/relationships" id="261" r:id="Rf5d985a8c3d544b9"/>
    <p:sldId xmlns:r="http://schemas.openxmlformats.org/officeDocument/2006/relationships" id="262" r:id="R6d35ebea43db4e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e0c8d3a1604c95" /><Relationship Type="http://schemas.openxmlformats.org/officeDocument/2006/relationships/slide" Target="/ppt/slides/slide1.xml" Id="Rcbea493575904f3a" /><Relationship Type="http://schemas.openxmlformats.org/officeDocument/2006/relationships/slide" Target="/ppt/slides/slide2.xml" Id="R58ceb62650754a52" /><Relationship Type="http://schemas.openxmlformats.org/officeDocument/2006/relationships/slide" Target="/ppt/slides/slide3.xml" Id="R167a0726811a4da1" /><Relationship Type="http://schemas.openxmlformats.org/officeDocument/2006/relationships/slide" Target="/ppt/slides/slide4.xml" Id="R99ba48e56a464716" /><Relationship Type="http://schemas.openxmlformats.org/officeDocument/2006/relationships/slide" Target="/ppt/slides/slide5.xml" Id="R56d91d3a08e2488f" /><Relationship Type="http://schemas.openxmlformats.org/officeDocument/2006/relationships/slide" Target="/ppt/slides/slide6.xml" Id="Rf5d985a8c3d544b9" /><Relationship Type="http://schemas.openxmlformats.org/officeDocument/2006/relationships/slide" Target="/ppt/slides/slide7.xml" Id="R6d35ebea43db4e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db0a8ca0dc49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7c3953a354845" /><Relationship Type="http://schemas.openxmlformats.org/officeDocument/2006/relationships/theme" Target="/ppt/slideMasters/theme/theme1.xml" Id="R50480dc490bf4c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37c3953a3548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94c3386bc48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edd17b7a74a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a659a9a6849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c0ba13c1d4f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8fa3157964b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c4d64d37e46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b65a8b3334d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BRAGE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BRAGE REGNSKAP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4 015 657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316 983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247 907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1 507 086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2 667 006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BREJO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Bragerhagen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3012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25 48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brageas@start.no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985 811 466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BRAGE REGNSKAP AS</a:t>
            </a:r>
          </a:p>
        </p:txBody>
      </p:sp>
    </p:spTree>
  </p:cSld>
  <p:clrMapOvr>
    <a:masterClrMapping xmlns:a="http://schemas.openxmlformats.org/drawingml/2006/main"/>
  </p:clrMapOvr>
</p:sld>
</file>