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8e2143763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62a2969104e64"/>
  </p:sldMasterIdLst>
  <p:sldIdLst>
    <p:sldId xmlns:r="http://schemas.openxmlformats.org/officeDocument/2006/relationships" id="256" r:id="Rd5ff30571ae94358"/>
    <p:sldId xmlns:r="http://schemas.openxmlformats.org/officeDocument/2006/relationships" id="257" r:id="Rd18622131d664bad"/>
    <p:sldId xmlns:r="http://schemas.openxmlformats.org/officeDocument/2006/relationships" id="258" r:id="R5314b47635b64bd0"/>
    <p:sldId xmlns:r="http://schemas.openxmlformats.org/officeDocument/2006/relationships" id="259" r:id="Ra6185d88e8774c69"/>
    <p:sldId xmlns:r="http://schemas.openxmlformats.org/officeDocument/2006/relationships" id="260" r:id="R017fbb04e6c3492e"/>
    <p:sldId xmlns:r="http://schemas.openxmlformats.org/officeDocument/2006/relationships" id="261" r:id="R57957ebb5850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62a2969104e64" /><Relationship Type="http://schemas.openxmlformats.org/officeDocument/2006/relationships/slide" Target="/ppt/slides/slide1.xml" Id="Rd5ff30571ae94358" /><Relationship Type="http://schemas.openxmlformats.org/officeDocument/2006/relationships/slide" Target="/ppt/slides/slide2.xml" Id="Rd18622131d664bad" /><Relationship Type="http://schemas.openxmlformats.org/officeDocument/2006/relationships/slide" Target="/ppt/slides/slide3.xml" Id="R5314b47635b64bd0" /><Relationship Type="http://schemas.openxmlformats.org/officeDocument/2006/relationships/slide" Target="/ppt/slides/slide4.xml" Id="Ra6185d88e8774c69" /><Relationship Type="http://schemas.openxmlformats.org/officeDocument/2006/relationships/slide" Target="/ppt/slides/slide5.xml" Id="R017fbb04e6c3492e" /><Relationship Type="http://schemas.openxmlformats.org/officeDocument/2006/relationships/slide" Target="/ppt/slides/slide6.xml" Id="R57957ebb5850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241f5f4c3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d945f4e642ca" /><Relationship Type="http://schemas.openxmlformats.org/officeDocument/2006/relationships/theme" Target="/ppt/slideMasters/theme/theme1.xml" Id="R4c80b9e3b5b3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8d945f4e6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ceea10757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c019d89c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ceddadd7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498495ab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6df1661a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d76035c3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