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a170c95a9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db86d631a41ab"/>
  </p:sldMasterIdLst>
  <p:sldIdLst>
    <p:sldId xmlns:r="http://schemas.openxmlformats.org/officeDocument/2006/relationships" id="256" r:id="R66c0568a5f4943c0"/>
    <p:sldId xmlns:r="http://schemas.openxmlformats.org/officeDocument/2006/relationships" id="257" r:id="R8ff7cb762e81454c"/>
    <p:sldId xmlns:r="http://schemas.openxmlformats.org/officeDocument/2006/relationships" id="258" r:id="R3337a13a6673459f"/>
    <p:sldId xmlns:r="http://schemas.openxmlformats.org/officeDocument/2006/relationships" id="259" r:id="Rcd5b5ef2a5b24dd2"/>
    <p:sldId xmlns:r="http://schemas.openxmlformats.org/officeDocument/2006/relationships" id="260" r:id="Rbb9dfea526ab4be0"/>
    <p:sldId xmlns:r="http://schemas.openxmlformats.org/officeDocument/2006/relationships" id="261" r:id="R6f4b00c524474099"/>
    <p:sldId xmlns:r="http://schemas.openxmlformats.org/officeDocument/2006/relationships" id="262" r:id="Recf954163485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db86d631a41ab" /><Relationship Type="http://schemas.openxmlformats.org/officeDocument/2006/relationships/slide" Target="/ppt/slides/slide1.xml" Id="R66c0568a5f4943c0" /><Relationship Type="http://schemas.openxmlformats.org/officeDocument/2006/relationships/slide" Target="/ppt/slides/slide2.xml" Id="R8ff7cb762e81454c" /><Relationship Type="http://schemas.openxmlformats.org/officeDocument/2006/relationships/slide" Target="/ppt/slides/slide3.xml" Id="R3337a13a6673459f" /><Relationship Type="http://schemas.openxmlformats.org/officeDocument/2006/relationships/slide" Target="/ppt/slides/slide4.xml" Id="Rcd5b5ef2a5b24dd2" /><Relationship Type="http://schemas.openxmlformats.org/officeDocument/2006/relationships/slide" Target="/ppt/slides/slide5.xml" Id="Rbb9dfea526ab4be0" /><Relationship Type="http://schemas.openxmlformats.org/officeDocument/2006/relationships/slide" Target="/ppt/slides/slide6.xml" Id="R6f4b00c524474099" /><Relationship Type="http://schemas.openxmlformats.org/officeDocument/2006/relationships/slide" Target="/ppt/slides/slide7.xml" Id="Recf954163485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b58b906cd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96d1cb194c5a" /><Relationship Type="http://schemas.openxmlformats.org/officeDocument/2006/relationships/theme" Target="/ppt/slideMasters/theme/theme1.xml" Id="Rfa7e92f111a6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096d1cb19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99cac6e1b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7b6aeef18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946c1963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d3f265a3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13981c5e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524f65bf746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53cce726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