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02e4cb2ee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ce2a0bc46042a6"/>
  </p:sldMasterIdLst>
  <p:sldIdLst>
    <p:sldId xmlns:r="http://schemas.openxmlformats.org/officeDocument/2006/relationships" id="256" r:id="R1e70a92a7a7e458f"/>
    <p:sldId xmlns:r="http://schemas.openxmlformats.org/officeDocument/2006/relationships" id="257" r:id="R83c742abb1a942e4"/>
    <p:sldId xmlns:r="http://schemas.openxmlformats.org/officeDocument/2006/relationships" id="258" r:id="Red16dda5de0443c8"/>
    <p:sldId xmlns:r="http://schemas.openxmlformats.org/officeDocument/2006/relationships" id="259" r:id="R6e434e6e28434987"/>
    <p:sldId xmlns:r="http://schemas.openxmlformats.org/officeDocument/2006/relationships" id="260" r:id="Rd86977f99dd74e7a"/>
    <p:sldId xmlns:r="http://schemas.openxmlformats.org/officeDocument/2006/relationships" id="261" r:id="R2483a0d382684f7a"/>
    <p:sldId xmlns:r="http://schemas.openxmlformats.org/officeDocument/2006/relationships" id="262" r:id="Rc5b3ae624667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e2a0bc46042a6" /><Relationship Type="http://schemas.openxmlformats.org/officeDocument/2006/relationships/slide" Target="/ppt/slides/slide1.xml" Id="R1e70a92a7a7e458f" /><Relationship Type="http://schemas.openxmlformats.org/officeDocument/2006/relationships/slide" Target="/ppt/slides/slide2.xml" Id="R83c742abb1a942e4" /><Relationship Type="http://schemas.openxmlformats.org/officeDocument/2006/relationships/slide" Target="/ppt/slides/slide3.xml" Id="Red16dda5de0443c8" /><Relationship Type="http://schemas.openxmlformats.org/officeDocument/2006/relationships/slide" Target="/ppt/slides/slide4.xml" Id="R6e434e6e28434987" /><Relationship Type="http://schemas.openxmlformats.org/officeDocument/2006/relationships/slide" Target="/ppt/slides/slide5.xml" Id="Rd86977f99dd74e7a" /><Relationship Type="http://schemas.openxmlformats.org/officeDocument/2006/relationships/slide" Target="/ppt/slides/slide6.xml" Id="R2483a0d382684f7a" /><Relationship Type="http://schemas.openxmlformats.org/officeDocument/2006/relationships/slide" Target="/ppt/slides/slide7.xml" Id="Rc5b3ae624667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757e60421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60de7caaa4d91" /><Relationship Type="http://schemas.openxmlformats.org/officeDocument/2006/relationships/theme" Target="/ppt/slideMasters/theme/theme1.xml" Id="R6bd674fd5181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60de7caaa4d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35769356e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74bed8091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fc10986b0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3cb09c94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9e968d4f9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2883f3c4847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464add65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BENTNESET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BENTNESET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4 329 775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243 146 328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253 270 747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L.K.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56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985 821 801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BENTNESET INVEST AS</a:t>
            </a:r>
          </a:p>
        </p:txBody>
      </p:sp>
    </p:spTree>
  </p:cSld>
  <p:clrMapOvr>
    <a:masterClrMapping xmlns:a="http://schemas.openxmlformats.org/drawingml/2006/main"/>
  </p:clrMapOvr>
</p:sld>
</file>