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058183f31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3a14b5ceb40ba"/>
  </p:sldMasterIdLst>
  <p:sldIdLst>
    <p:sldId xmlns:r="http://schemas.openxmlformats.org/officeDocument/2006/relationships" id="256" r:id="R561ff52e98bd4857"/>
    <p:sldId xmlns:r="http://schemas.openxmlformats.org/officeDocument/2006/relationships" id="257" r:id="R26e9a17e5de74bea"/>
    <p:sldId xmlns:r="http://schemas.openxmlformats.org/officeDocument/2006/relationships" id="258" r:id="R7502770fb8d6470b"/>
    <p:sldId xmlns:r="http://schemas.openxmlformats.org/officeDocument/2006/relationships" id="259" r:id="Rc75ac39df83647f4"/>
    <p:sldId xmlns:r="http://schemas.openxmlformats.org/officeDocument/2006/relationships" id="260" r:id="R2e67b515e8954779"/>
    <p:sldId xmlns:r="http://schemas.openxmlformats.org/officeDocument/2006/relationships" id="261" r:id="Rb8b145c7a7e1493a"/>
    <p:sldId xmlns:r="http://schemas.openxmlformats.org/officeDocument/2006/relationships" id="262" r:id="R0108474cc042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3a14b5ceb40ba" /><Relationship Type="http://schemas.openxmlformats.org/officeDocument/2006/relationships/slide" Target="/ppt/slides/slide1.xml" Id="R561ff52e98bd4857" /><Relationship Type="http://schemas.openxmlformats.org/officeDocument/2006/relationships/slide" Target="/ppt/slides/slide2.xml" Id="R26e9a17e5de74bea" /><Relationship Type="http://schemas.openxmlformats.org/officeDocument/2006/relationships/slide" Target="/ppt/slides/slide3.xml" Id="R7502770fb8d6470b" /><Relationship Type="http://schemas.openxmlformats.org/officeDocument/2006/relationships/slide" Target="/ppt/slides/slide4.xml" Id="Rc75ac39df83647f4" /><Relationship Type="http://schemas.openxmlformats.org/officeDocument/2006/relationships/slide" Target="/ppt/slides/slide5.xml" Id="R2e67b515e8954779" /><Relationship Type="http://schemas.openxmlformats.org/officeDocument/2006/relationships/slide" Target="/ppt/slides/slide6.xml" Id="Rb8b145c7a7e1493a" /><Relationship Type="http://schemas.openxmlformats.org/officeDocument/2006/relationships/slide" Target="/ppt/slides/slide7.xml" Id="R0108474cc042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2aef1396a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680dc53f4e41" /><Relationship Type="http://schemas.openxmlformats.org/officeDocument/2006/relationships/theme" Target="/ppt/slideMasters/theme/theme1.xml" Id="Rfb8ea180ca27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5680dc53f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c25bfff2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3aa1866e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e9ae6378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e24c57d6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291a81ba1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bdbf5325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1a61f4c9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HJJ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HJJ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HJJ MUR OG FLIS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HJJ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HJJ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HJJ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38 269 963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13 709 805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HJJ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BROGÅRD JENSEN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POB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BROGÅRD JENSEN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POB GRUPPEN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BEKKEDALEN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HJJ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985 825 386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HJJ MUR OG FLIS AS</a:t>
            </a:r>
          </a:p>
        </p:txBody>
      </p:sp>
    </p:spTree>
  </p:cSld>
  <p:clrMapOvr>
    <a:masterClrMapping xmlns:a="http://schemas.openxmlformats.org/drawingml/2006/main"/>
  </p:clrMapOvr>
</p:sld>
</file>