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50e7be2f434b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81ac516a4d4de6"/>
  </p:sldMasterIdLst>
  <p:sldIdLst>
    <p:sldId xmlns:r="http://schemas.openxmlformats.org/officeDocument/2006/relationships" id="256" r:id="R2cc58bae00bd40e2"/>
    <p:sldId xmlns:r="http://schemas.openxmlformats.org/officeDocument/2006/relationships" id="257" r:id="R2ed8d5acf2f64b6c"/>
    <p:sldId xmlns:r="http://schemas.openxmlformats.org/officeDocument/2006/relationships" id="258" r:id="Red5975e2abe144d4"/>
    <p:sldId xmlns:r="http://schemas.openxmlformats.org/officeDocument/2006/relationships" id="259" r:id="R7f92a558f3d54dd4"/>
    <p:sldId xmlns:r="http://schemas.openxmlformats.org/officeDocument/2006/relationships" id="260" r:id="R4960d61ff0c041b2"/>
    <p:sldId xmlns:r="http://schemas.openxmlformats.org/officeDocument/2006/relationships" id="261" r:id="R3ffdbb23bcff4742"/>
    <p:sldId xmlns:r="http://schemas.openxmlformats.org/officeDocument/2006/relationships" id="262" r:id="R7b5d718755364a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1ac516a4d4de6" /><Relationship Type="http://schemas.openxmlformats.org/officeDocument/2006/relationships/slide" Target="/ppt/slides/slide1.xml" Id="R2cc58bae00bd40e2" /><Relationship Type="http://schemas.openxmlformats.org/officeDocument/2006/relationships/slide" Target="/ppt/slides/slide2.xml" Id="R2ed8d5acf2f64b6c" /><Relationship Type="http://schemas.openxmlformats.org/officeDocument/2006/relationships/slide" Target="/ppt/slides/slide3.xml" Id="Red5975e2abe144d4" /><Relationship Type="http://schemas.openxmlformats.org/officeDocument/2006/relationships/slide" Target="/ppt/slides/slide4.xml" Id="R7f92a558f3d54dd4" /><Relationship Type="http://schemas.openxmlformats.org/officeDocument/2006/relationships/slide" Target="/ppt/slides/slide5.xml" Id="R4960d61ff0c041b2" /><Relationship Type="http://schemas.openxmlformats.org/officeDocument/2006/relationships/slide" Target="/ppt/slides/slide6.xml" Id="R3ffdbb23bcff4742" /><Relationship Type="http://schemas.openxmlformats.org/officeDocument/2006/relationships/slide" Target="/ppt/slides/slide7.xml" Id="R7b5d718755364a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1949089af44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00453934d423e" /><Relationship Type="http://schemas.openxmlformats.org/officeDocument/2006/relationships/theme" Target="/ppt/slideMasters/theme/theme1.xml" Id="Rb24a7c3b696d46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100453934d42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747ca4b9a47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7b657a16141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33427986b40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c94a991af49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8c3ce8d8b49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9fcad89054e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41f4e1fcb49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ULLENSVANG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ULLENSVANG AS ble etablert [år] og holder til i Lofthus.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114 782 625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22 678 566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18 044 910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24 024 548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74 709 834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HOTELL ULLENSVANG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Ullensvangvegen 865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5781 Lofthus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ullensvang@hotel-ullensvang.no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www.hotel-ullensvang.no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985 826 609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