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3f9dafd21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c3e9d3a8f4b7f"/>
  </p:sldMasterIdLst>
  <p:sldIdLst>
    <p:sldId xmlns:r="http://schemas.openxmlformats.org/officeDocument/2006/relationships" id="256" r:id="R70a776c497f84daa"/>
    <p:sldId xmlns:r="http://schemas.openxmlformats.org/officeDocument/2006/relationships" id="257" r:id="R18ebd122deee41a2"/>
    <p:sldId xmlns:r="http://schemas.openxmlformats.org/officeDocument/2006/relationships" id="258" r:id="Rf1699d5e99c74b73"/>
    <p:sldId xmlns:r="http://schemas.openxmlformats.org/officeDocument/2006/relationships" id="259" r:id="R60291cadb7264942"/>
    <p:sldId xmlns:r="http://schemas.openxmlformats.org/officeDocument/2006/relationships" id="260" r:id="R9e2a7b69efd04661"/>
    <p:sldId xmlns:r="http://schemas.openxmlformats.org/officeDocument/2006/relationships" id="261" r:id="R498ba8fabbe1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c3e9d3a8f4b7f" /><Relationship Type="http://schemas.openxmlformats.org/officeDocument/2006/relationships/slide" Target="/ppt/slides/slide1.xml" Id="R70a776c497f84daa" /><Relationship Type="http://schemas.openxmlformats.org/officeDocument/2006/relationships/slide" Target="/ppt/slides/slide2.xml" Id="R18ebd122deee41a2" /><Relationship Type="http://schemas.openxmlformats.org/officeDocument/2006/relationships/slide" Target="/ppt/slides/slide3.xml" Id="Rf1699d5e99c74b73" /><Relationship Type="http://schemas.openxmlformats.org/officeDocument/2006/relationships/slide" Target="/ppt/slides/slide4.xml" Id="R60291cadb7264942" /><Relationship Type="http://schemas.openxmlformats.org/officeDocument/2006/relationships/slide" Target="/ppt/slides/slide5.xml" Id="R9e2a7b69efd04661" /><Relationship Type="http://schemas.openxmlformats.org/officeDocument/2006/relationships/slide" Target="/ppt/slides/slide6.xml" Id="R498ba8fabbe1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08e6d72f5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369ffbfc648fa" /><Relationship Type="http://schemas.openxmlformats.org/officeDocument/2006/relationships/theme" Target="/ppt/slideMasters/theme/theme1.xml" Id="R3752e83d27a5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369ffbfc6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7eae977d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1859b85f2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f49010d38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eb4afb345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f66e77b3a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4a1358828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EVA CHRISTINA 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KJELL GAUTE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985 832 021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CONSULT AS</a:t>
            </a:r>
          </a:p>
        </p:txBody>
      </p:sp>
    </p:spTree>
  </p:cSld>
  <p:clrMapOvr>
    <a:masterClrMapping xmlns:a="http://schemas.openxmlformats.org/drawingml/2006/main"/>
  </p:clrMapOvr>
</p:sld>
</file>