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42bc3e7736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3cbb65980d47e9"/>
  </p:sldMasterIdLst>
  <p:sldIdLst>
    <p:sldId xmlns:r="http://schemas.openxmlformats.org/officeDocument/2006/relationships" id="256" r:id="R67d06aed727c4f86"/>
    <p:sldId xmlns:r="http://schemas.openxmlformats.org/officeDocument/2006/relationships" id="257" r:id="Rbd242ea5be4b496e"/>
    <p:sldId xmlns:r="http://schemas.openxmlformats.org/officeDocument/2006/relationships" id="258" r:id="R944a8daa4af448b7"/>
    <p:sldId xmlns:r="http://schemas.openxmlformats.org/officeDocument/2006/relationships" id="259" r:id="R7c05e6e92aa04a3d"/>
    <p:sldId xmlns:r="http://schemas.openxmlformats.org/officeDocument/2006/relationships" id="260" r:id="R85b17f3ac7bc4755"/>
    <p:sldId xmlns:r="http://schemas.openxmlformats.org/officeDocument/2006/relationships" id="261" r:id="Re7225c2bc0e24c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cbb65980d47e9" /><Relationship Type="http://schemas.openxmlformats.org/officeDocument/2006/relationships/slide" Target="/ppt/slides/slide1.xml" Id="R67d06aed727c4f86" /><Relationship Type="http://schemas.openxmlformats.org/officeDocument/2006/relationships/slide" Target="/ppt/slides/slide2.xml" Id="Rbd242ea5be4b496e" /><Relationship Type="http://schemas.openxmlformats.org/officeDocument/2006/relationships/slide" Target="/ppt/slides/slide3.xml" Id="R944a8daa4af448b7" /><Relationship Type="http://schemas.openxmlformats.org/officeDocument/2006/relationships/slide" Target="/ppt/slides/slide4.xml" Id="R7c05e6e92aa04a3d" /><Relationship Type="http://schemas.openxmlformats.org/officeDocument/2006/relationships/slide" Target="/ppt/slides/slide5.xml" Id="R85b17f3ac7bc4755" /><Relationship Type="http://schemas.openxmlformats.org/officeDocument/2006/relationships/slide" Target="/ppt/slides/slide6.xml" Id="Re7225c2bc0e24c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0f3e59fd0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5340899f943b1" /><Relationship Type="http://schemas.openxmlformats.org/officeDocument/2006/relationships/theme" Target="/ppt/slideMasters/theme/theme1.xml" Id="R0ce4bec60f70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45340899f9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4e15fd8854a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eaa626904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83327f0d5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4cb46c20740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ade3c275a4f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b98c7651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REGNSKAPSPARTNER LISE HOFF JOHANNESSEN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REGNSKAPSPARTNER LISE HOFF JOHANNESSEN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5 638 632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773 561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1632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44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lise@regnskapspartneren.no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985 837 104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REGNSKAPSPARTNER LISE HOFF JOHANNESSEN</a:t>
            </a:r>
          </a:p>
        </p:txBody>
      </p:sp>
    </p:spTree>
  </p:cSld>
  <p:clrMapOvr>
    <a:masterClrMapping xmlns:a="http://schemas.openxmlformats.org/drawingml/2006/main"/>
  </p:clrMapOvr>
</p:sld>
</file>