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82c5a809e45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f3933ca019462c"/>
  </p:sldMasterIdLst>
  <p:sldIdLst>
    <p:sldId xmlns:r="http://schemas.openxmlformats.org/officeDocument/2006/relationships" id="256" r:id="Rcb6d1366271f401a"/>
    <p:sldId xmlns:r="http://schemas.openxmlformats.org/officeDocument/2006/relationships" id="257" r:id="R2578f04c167f4d16"/>
    <p:sldId xmlns:r="http://schemas.openxmlformats.org/officeDocument/2006/relationships" id="258" r:id="R624fc02b2878432c"/>
    <p:sldId xmlns:r="http://schemas.openxmlformats.org/officeDocument/2006/relationships" id="259" r:id="R326e7908acc64944"/>
    <p:sldId xmlns:r="http://schemas.openxmlformats.org/officeDocument/2006/relationships" id="260" r:id="Re6d16aa7b3164893"/>
    <p:sldId xmlns:r="http://schemas.openxmlformats.org/officeDocument/2006/relationships" id="261" r:id="Rfa9eb82429fd43ac"/>
    <p:sldId xmlns:r="http://schemas.openxmlformats.org/officeDocument/2006/relationships" id="262" r:id="Rcce9cc9d5ad34c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3933ca019462c" /><Relationship Type="http://schemas.openxmlformats.org/officeDocument/2006/relationships/slide" Target="/ppt/slides/slide1.xml" Id="Rcb6d1366271f401a" /><Relationship Type="http://schemas.openxmlformats.org/officeDocument/2006/relationships/slide" Target="/ppt/slides/slide2.xml" Id="R2578f04c167f4d16" /><Relationship Type="http://schemas.openxmlformats.org/officeDocument/2006/relationships/slide" Target="/ppt/slides/slide3.xml" Id="R624fc02b2878432c" /><Relationship Type="http://schemas.openxmlformats.org/officeDocument/2006/relationships/slide" Target="/ppt/slides/slide4.xml" Id="R326e7908acc64944" /><Relationship Type="http://schemas.openxmlformats.org/officeDocument/2006/relationships/slide" Target="/ppt/slides/slide5.xml" Id="Re6d16aa7b3164893" /><Relationship Type="http://schemas.openxmlformats.org/officeDocument/2006/relationships/slide" Target="/ppt/slides/slide6.xml" Id="Rfa9eb82429fd43ac" /><Relationship Type="http://schemas.openxmlformats.org/officeDocument/2006/relationships/slide" Target="/ppt/slides/slide7.xml" Id="Rcce9cc9d5ad34c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5def98b13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a256409444120" /><Relationship Type="http://schemas.openxmlformats.org/officeDocument/2006/relationships/theme" Target="/ppt/slideMasters/theme/theme1.xml" Id="R9e502bf294d743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a2564094441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d1666a22941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57e107baa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f2169cf2e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27cb10d22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07a80add54b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90dbdf90942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55424fb64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ARRANGEMENT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ARRANGEMENT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ARRANGEMENT SERVICE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ARRANGEMENT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ARRANGEMENT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ARRANGEMENT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3 108 675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2 078 348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ARRANGEMENT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STAALE NYHUS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ARRANGEMENT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Hyttebyvegen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23 20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post@selskapstelt.no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www.selskapstelt.no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985 842 701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ARRANGEMENT SERVICE AS</a:t>
            </a:r>
          </a:p>
        </p:txBody>
      </p:sp>
    </p:spTree>
  </p:cSld>
  <p:clrMapOvr>
    <a:masterClrMapping xmlns:a="http://schemas.openxmlformats.org/drawingml/2006/main"/>
  </p:clrMapOvr>
</p:sld>
</file>