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6c0db4fff244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91c84ef2524913"/>
  </p:sldMasterIdLst>
  <p:sldIdLst>
    <p:sldId xmlns:r="http://schemas.openxmlformats.org/officeDocument/2006/relationships" id="256" r:id="Rad1554f73d0e4771"/>
    <p:sldId xmlns:r="http://schemas.openxmlformats.org/officeDocument/2006/relationships" id="257" r:id="R6f3ed6812e6b42e4"/>
    <p:sldId xmlns:r="http://schemas.openxmlformats.org/officeDocument/2006/relationships" id="258" r:id="Rf894790a530f4b5e"/>
    <p:sldId xmlns:r="http://schemas.openxmlformats.org/officeDocument/2006/relationships" id="259" r:id="R82c71c296b094c4c"/>
    <p:sldId xmlns:r="http://schemas.openxmlformats.org/officeDocument/2006/relationships" id="260" r:id="R829ae0562c1443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91c84ef2524913" /><Relationship Type="http://schemas.openxmlformats.org/officeDocument/2006/relationships/slide" Target="/ppt/slides/slide1.xml" Id="Rad1554f73d0e4771" /><Relationship Type="http://schemas.openxmlformats.org/officeDocument/2006/relationships/slide" Target="/ppt/slides/slide2.xml" Id="R6f3ed6812e6b42e4" /><Relationship Type="http://schemas.openxmlformats.org/officeDocument/2006/relationships/slide" Target="/ppt/slides/slide3.xml" Id="Rf894790a530f4b5e" /><Relationship Type="http://schemas.openxmlformats.org/officeDocument/2006/relationships/slide" Target="/ppt/slides/slide4.xml" Id="R82c71c296b094c4c" /><Relationship Type="http://schemas.openxmlformats.org/officeDocument/2006/relationships/slide" Target="/ppt/slides/slide5.xml" Id="R829ae0562c1443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dda8e40dfe40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2fc727ec6457e" /><Relationship Type="http://schemas.openxmlformats.org/officeDocument/2006/relationships/theme" Target="/ppt/slideMasters/theme/theme1.xml" Id="R01754547085c47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b2fc727ec645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09f271de844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f531b3f6141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7ad946b7347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5a20ef2e841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ecfb4b2cc44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KOMMISJONEN FOR GJENOPPTAKELSE AV STRAFFESAKER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KOMMISJONEN FOR GJENOPPTAKELSE AV STRAFFESAKER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KOMMISJONEN FOR GJENOPPTAKELSE AV STRAFFESAKER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KOMMISJONEN FOR GJENOPPTAKELSE AV STRAFFESAKER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KOMMISJONEN FOR GJENOPPTAKELSE AV STRAFFESAKER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KOMMISJONEN FOR GJENOPPTAKELSE AV STRAFFESAKER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Brynsalléen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post@gjenopptakelse.no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www.gjenopptakelse.no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985 847 215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KOMMISJONEN FOR GJENOPPTAKELSE AV STRAFFESAKER</a:t>
            </a:r>
          </a:p>
        </p:txBody>
      </p:sp>
    </p:spTree>
  </p:cSld>
  <p:clrMapOvr>
    <a:masterClrMapping xmlns:a="http://schemas.openxmlformats.org/drawingml/2006/main"/>
  </p:clrMapOvr>
</p:sld>
</file>