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b2952d1d6846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7d04e51a44a46"/>
  </p:sldMasterIdLst>
  <p:sldIdLst>
    <p:sldId xmlns:r="http://schemas.openxmlformats.org/officeDocument/2006/relationships" id="256" r:id="R16dc30c85611412a"/>
    <p:sldId xmlns:r="http://schemas.openxmlformats.org/officeDocument/2006/relationships" id="257" r:id="R1fb258b73e214abc"/>
    <p:sldId xmlns:r="http://schemas.openxmlformats.org/officeDocument/2006/relationships" id="258" r:id="Rf730beaec5124a95"/>
    <p:sldId xmlns:r="http://schemas.openxmlformats.org/officeDocument/2006/relationships" id="259" r:id="R87023ad467404bc7"/>
    <p:sldId xmlns:r="http://schemas.openxmlformats.org/officeDocument/2006/relationships" id="260" r:id="R90889209538c4d2a"/>
    <p:sldId xmlns:r="http://schemas.openxmlformats.org/officeDocument/2006/relationships" id="261" r:id="Ra898d4b9444740cc"/>
    <p:sldId xmlns:r="http://schemas.openxmlformats.org/officeDocument/2006/relationships" id="262" r:id="R27ee41f1871845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7d04e51a44a46" /><Relationship Type="http://schemas.openxmlformats.org/officeDocument/2006/relationships/slide" Target="/ppt/slides/slide1.xml" Id="R16dc30c85611412a" /><Relationship Type="http://schemas.openxmlformats.org/officeDocument/2006/relationships/slide" Target="/ppt/slides/slide2.xml" Id="R1fb258b73e214abc" /><Relationship Type="http://schemas.openxmlformats.org/officeDocument/2006/relationships/slide" Target="/ppt/slides/slide3.xml" Id="Rf730beaec5124a95" /><Relationship Type="http://schemas.openxmlformats.org/officeDocument/2006/relationships/slide" Target="/ppt/slides/slide4.xml" Id="R87023ad467404bc7" /><Relationship Type="http://schemas.openxmlformats.org/officeDocument/2006/relationships/slide" Target="/ppt/slides/slide5.xml" Id="R90889209538c4d2a" /><Relationship Type="http://schemas.openxmlformats.org/officeDocument/2006/relationships/slide" Target="/ppt/slides/slide6.xml" Id="Ra898d4b9444740cc" /><Relationship Type="http://schemas.openxmlformats.org/officeDocument/2006/relationships/slide" Target="/ppt/slides/slide7.xml" Id="R27ee41f1871845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f5dd624e943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8640de4a74668" /><Relationship Type="http://schemas.openxmlformats.org/officeDocument/2006/relationships/theme" Target="/ppt/slideMasters/theme/theme1.xml" Id="R9b08248419f943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38640de4a746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541c7bccd4e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6d0d789754c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94d0ca79e47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21c86f8174b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6efc3c92046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bf5afed5d4b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3d46287e740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LERØY MIDT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LERØY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MIDT AS ble etablert [år] og holder til i Sandstad.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LERØY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LERØY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LERØY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5 427 632 000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432 846 000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210 748 000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2 262 634 000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5 804 004 000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LERØY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SEAFOOD GROUP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LERØY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Industriparkveien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7246 Sandstad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post@leroymidt.no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985 848 718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LERØY MIDT AS</a:t>
            </a:r>
          </a:p>
        </p:txBody>
      </p:sp>
    </p:spTree>
  </p:cSld>
  <p:clrMapOvr>
    <a:masterClrMapping xmlns:a="http://schemas.openxmlformats.org/drawingml/2006/main"/>
  </p:clrMapOvr>
</p:sld>
</file>