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1b055bcdf948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589c8f21314c23"/>
  </p:sldMasterIdLst>
  <p:sldIdLst>
    <p:sldId xmlns:r="http://schemas.openxmlformats.org/officeDocument/2006/relationships" id="256" r:id="Re6b3b84edc454ee5"/>
    <p:sldId xmlns:r="http://schemas.openxmlformats.org/officeDocument/2006/relationships" id="257" r:id="R0b65be9a884f4f79"/>
    <p:sldId xmlns:r="http://schemas.openxmlformats.org/officeDocument/2006/relationships" id="258" r:id="R593d6a0821a446d6"/>
    <p:sldId xmlns:r="http://schemas.openxmlformats.org/officeDocument/2006/relationships" id="259" r:id="R7dc622fc438141de"/>
    <p:sldId xmlns:r="http://schemas.openxmlformats.org/officeDocument/2006/relationships" id="260" r:id="R2ef147b3ed924d4a"/>
    <p:sldId xmlns:r="http://schemas.openxmlformats.org/officeDocument/2006/relationships" id="261" r:id="R60af0f980d6a4c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589c8f21314c23" /><Relationship Type="http://schemas.openxmlformats.org/officeDocument/2006/relationships/slide" Target="/ppt/slides/slide1.xml" Id="Re6b3b84edc454ee5" /><Relationship Type="http://schemas.openxmlformats.org/officeDocument/2006/relationships/slide" Target="/ppt/slides/slide2.xml" Id="R0b65be9a884f4f79" /><Relationship Type="http://schemas.openxmlformats.org/officeDocument/2006/relationships/slide" Target="/ppt/slides/slide3.xml" Id="R593d6a0821a446d6" /><Relationship Type="http://schemas.openxmlformats.org/officeDocument/2006/relationships/slide" Target="/ppt/slides/slide4.xml" Id="R7dc622fc438141de" /><Relationship Type="http://schemas.openxmlformats.org/officeDocument/2006/relationships/slide" Target="/ppt/slides/slide5.xml" Id="R2ef147b3ed924d4a" /><Relationship Type="http://schemas.openxmlformats.org/officeDocument/2006/relationships/slide" Target="/ppt/slides/slide6.xml" Id="R60af0f980d6a4c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bb91acfa2746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40fd6325c4df6" /><Relationship Type="http://schemas.openxmlformats.org/officeDocument/2006/relationships/theme" Target="/ppt/slideMasters/theme/theme1.xml" Id="Rfd94c7b04a2243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e40fd6325c4d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5233b986941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7676b409743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7878a7b634f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49e8efe9b4e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0c962623548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14165246b4d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FROSTAVEIEN 1 ETG. 9 OG 11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FROSTAVEIEN 1 ETG. 9 OG 11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FROSTAVEIEN 1 ETG. 9 OG 11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FROSTAVEIEN 1 ETG. 9 OG 11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FROSTAVEIEN 1 ETG. 9 OG 11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FROSTAVEIEN 1 ETG. 9 OG 11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ANTONSEN TURID FORÅS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SVEEN CECILIE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FROSTAVEIEN 1 ETG. 9 OG 11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985 862 001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FROSTAVEIEN 1 ETG. 9 OG 11 AS</a:t>
            </a:r>
          </a:p>
        </p:txBody>
      </p:sp>
    </p:spTree>
  </p:cSld>
  <p:clrMapOvr>
    <a:masterClrMapping xmlns:a="http://schemas.openxmlformats.org/drawingml/2006/main"/>
  </p:clrMapOvr>
</p:sld>
</file>